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70" r:id="rId2"/>
    <p:sldId id="269" r:id="rId3"/>
    <p:sldId id="256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B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62A35E-3E64-410A-90F6-CA99D16EC563}" type="doc">
      <dgm:prSet loTypeId="urn:microsoft.com/office/officeart/2005/8/layout/hierarchy2" loCatId="hierarchy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0887284C-97E2-48B9-B2D6-08A954BD4F20}">
      <dgm:prSet phldrT="[Text]"/>
      <dgm:spPr/>
      <dgm:t>
        <a:bodyPr/>
        <a:lstStyle/>
        <a:p>
          <a:r>
            <a:rPr lang="en-GB" dirty="0" smtClean="0">
              <a:latin typeface="Arial"/>
              <a:cs typeface="Arial"/>
            </a:rPr>
            <a:t>Application software</a:t>
          </a:r>
          <a:endParaRPr lang="en-GB" dirty="0">
            <a:latin typeface="Arial"/>
            <a:cs typeface="Arial"/>
          </a:endParaRPr>
        </a:p>
      </dgm:t>
    </dgm:pt>
    <dgm:pt modelId="{9B68AB5D-FE15-4093-AFD8-8998F519B7BA}" type="parTrans" cxnId="{C3FB6E19-A38F-47B6-A893-AB09DCAF2732}">
      <dgm:prSet/>
      <dgm:spPr/>
      <dgm:t>
        <a:bodyPr/>
        <a:lstStyle/>
        <a:p>
          <a:endParaRPr lang="en-GB"/>
        </a:p>
      </dgm:t>
    </dgm:pt>
    <dgm:pt modelId="{18126397-C79D-4A44-9497-84F6D252C0E5}" type="sibTrans" cxnId="{C3FB6E19-A38F-47B6-A893-AB09DCAF2732}">
      <dgm:prSet/>
      <dgm:spPr/>
      <dgm:t>
        <a:bodyPr/>
        <a:lstStyle/>
        <a:p>
          <a:endParaRPr lang="en-GB"/>
        </a:p>
      </dgm:t>
    </dgm:pt>
    <dgm:pt modelId="{3E9D2EBE-1D3A-4635-BA9D-EEED7E566959}">
      <dgm:prSet phldrT="[Text]"/>
      <dgm:spPr/>
      <dgm:t>
        <a:bodyPr/>
        <a:lstStyle/>
        <a:p>
          <a:r>
            <a:rPr lang="en-GB" dirty="0" smtClean="0">
              <a:latin typeface="Arial"/>
              <a:cs typeface="Arial"/>
            </a:rPr>
            <a:t>Productivity software</a:t>
          </a:r>
          <a:endParaRPr lang="en-GB" dirty="0">
            <a:latin typeface="Arial"/>
            <a:cs typeface="Arial"/>
          </a:endParaRPr>
        </a:p>
      </dgm:t>
    </dgm:pt>
    <dgm:pt modelId="{699B23A5-7AC9-437D-B7A8-EE5AEA9B7D11}" type="parTrans" cxnId="{DA8F3C84-B972-4789-B616-2F646478745E}">
      <dgm:prSet/>
      <dgm:spPr/>
      <dgm:t>
        <a:bodyPr/>
        <a:lstStyle/>
        <a:p>
          <a:endParaRPr lang="en-GB" dirty="0"/>
        </a:p>
      </dgm:t>
    </dgm:pt>
    <dgm:pt modelId="{DF032B50-2525-4AAB-8826-B2D24DF8BF58}" type="sibTrans" cxnId="{DA8F3C84-B972-4789-B616-2F646478745E}">
      <dgm:prSet/>
      <dgm:spPr/>
      <dgm:t>
        <a:bodyPr/>
        <a:lstStyle/>
        <a:p>
          <a:endParaRPr lang="en-GB"/>
        </a:p>
      </dgm:t>
    </dgm:pt>
    <dgm:pt modelId="{58DAF93A-1700-4F75-A05F-4ECA918C8050}">
      <dgm:prSet phldrT="[Text]"/>
      <dgm:spPr/>
      <dgm:t>
        <a:bodyPr/>
        <a:lstStyle/>
        <a:p>
          <a:r>
            <a:rPr lang="en-GB" dirty="0" smtClean="0">
              <a:latin typeface="Arial"/>
              <a:cs typeface="Arial"/>
            </a:rPr>
            <a:t>Development  tools</a:t>
          </a:r>
          <a:endParaRPr lang="en-GB" dirty="0">
            <a:latin typeface="Arial"/>
            <a:cs typeface="Arial"/>
          </a:endParaRPr>
        </a:p>
      </dgm:t>
    </dgm:pt>
    <dgm:pt modelId="{AAB6788F-59BE-4381-9569-989842CCE417}" type="parTrans" cxnId="{917C490E-6092-416F-BF37-1FD9A6CF43C1}">
      <dgm:prSet/>
      <dgm:spPr/>
      <dgm:t>
        <a:bodyPr/>
        <a:lstStyle/>
        <a:p>
          <a:endParaRPr lang="en-GB"/>
        </a:p>
      </dgm:t>
    </dgm:pt>
    <dgm:pt modelId="{3B22CB67-8EBF-4C5B-AA28-F56B6AECB399}" type="sibTrans" cxnId="{917C490E-6092-416F-BF37-1FD9A6CF43C1}">
      <dgm:prSet/>
      <dgm:spPr/>
      <dgm:t>
        <a:bodyPr/>
        <a:lstStyle/>
        <a:p>
          <a:endParaRPr lang="en-GB"/>
        </a:p>
      </dgm:t>
    </dgm:pt>
    <dgm:pt modelId="{4DD09B26-9CC6-471E-8253-F92EAFBD0517}">
      <dgm:prSet phldrT="[Text]"/>
      <dgm:spPr/>
      <dgm:t>
        <a:bodyPr/>
        <a:lstStyle/>
        <a:p>
          <a:r>
            <a:rPr lang="en-GB" dirty="0" smtClean="0">
              <a:latin typeface="Arial"/>
              <a:cs typeface="Arial"/>
            </a:rPr>
            <a:t>Business software</a:t>
          </a:r>
          <a:endParaRPr lang="en-GB" dirty="0">
            <a:latin typeface="Arial"/>
            <a:cs typeface="Arial"/>
          </a:endParaRPr>
        </a:p>
      </dgm:t>
    </dgm:pt>
    <dgm:pt modelId="{74940BBA-967D-4637-A859-7EFC65364632}" type="parTrans" cxnId="{B68128EA-B0F7-48A6-A1FB-AF125A7F6A22}">
      <dgm:prSet/>
      <dgm:spPr/>
      <dgm:t>
        <a:bodyPr/>
        <a:lstStyle/>
        <a:p>
          <a:endParaRPr lang="en-GB"/>
        </a:p>
      </dgm:t>
    </dgm:pt>
    <dgm:pt modelId="{338F4F68-795B-46D1-9740-357B371BFDE8}" type="sibTrans" cxnId="{B68128EA-B0F7-48A6-A1FB-AF125A7F6A22}">
      <dgm:prSet/>
      <dgm:spPr/>
      <dgm:t>
        <a:bodyPr/>
        <a:lstStyle/>
        <a:p>
          <a:endParaRPr lang="en-GB"/>
        </a:p>
      </dgm:t>
    </dgm:pt>
    <dgm:pt modelId="{37CCC409-92E3-4BBB-93DB-896E42C4D2E3}" type="pres">
      <dgm:prSet presAssocID="{CE62A35E-3E64-410A-90F6-CA99D16EC56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46ECE84-81FB-49D4-B71B-99E5E6055C71}" type="pres">
      <dgm:prSet presAssocID="{0887284C-97E2-48B9-B2D6-08A954BD4F20}" presName="root1" presStyleCnt="0"/>
      <dgm:spPr/>
      <dgm:t>
        <a:bodyPr/>
        <a:lstStyle/>
        <a:p>
          <a:endParaRPr lang="en-GB"/>
        </a:p>
      </dgm:t>
    </dgm:pt>
    <dgm:pt modelId="{977CBD8D-1381-42DA-B5A7-FCB271585FDB}" type="pres">
      <dgm:prSet presAssocID="{0887284C-97E2-48B9-B2D6-08A954BD4F2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31BB961-F7EB-4885-B364-9E9823B873A9}" type="pres">
      <dgm:prSet presAssocID="{0887284C-97E2-48B9-B2D6-08A954BD4F20}" presName="level2hierChild" presStyleCnt="0"/>
      <dgm:spPr/>
      <dgm:t>
        <a:bodyPr/>
        <a:lstStyle/>
        <a:p>
          <a:endParaRPr lang="en-GB"/>
        </a:p>
      </dgm:t>
    </dgm:pt>
    <dgm:pt modelId="{E4930AF3-664D-4846-B2E6-86469D0DE8CF}" type="pres">
      <dgm:prSet presAssocID="{699B23A5-7AC9-437D-B7A8-EE5AEA9B7D11}" presName="conn2-1" presStyleLbl="parChTrans1D2" presStyleIdx="0" presStyleCnt="3"/>
      <dgm:spPr/>
      <dgm:t>
        <a:bodyPr/>
        <a:lstStyle/>
        <a:p>
          <a:endParaRPr lang="en-GB"/>
        </a:p>
      </dgm:t>
    </dgm:pt>
    <dgm:pt modelId="{81442E1B-14DB-43F8-B386-7344888DF357}" type="pres">
      <dgm:prSet presAssocID="{699B23A5-7AC9-437D-B7A8-EE5AEA9B7D11}" presName="connTx" presStyleLbl="parChTrans1D2" presStyleIdx="0" presStyleCnt="3"/>
      <dgm:spPr/>
      <dgm:t>
        <a:bodyPr/>
        <a:lstStyle/>
        <a:p>
          <a:endParaRPr lang="en-GB"/>
        </a:p>
      </dgm:t>
    </dgm:pt>
    <dgm:pt modelId="{320AB0B3-AF1E-4A0E-818C-8818D7BE1EF6}" type="pres">
      <dgm:prSet presAssocID="{3E9D2EBE-1D3A-4635-BA9D-EEED7E566959}" presName="root2" presStyleCnt="0"/>
      <dgm:spPr/>
      <dgm:t>
        <a:bodyPr/>
        <a:lstStyle/>
        <a:p>
          <a:endParaRPr lang="en-GB"/>
        </a:p>
      </dgm:t>
    </dgm:pt>
    <dgm:pt modelId="{43300293-2DAF-4237-8368-B83CF06ED1C9}" type="pres">
      <dgm:prSet presAssocID="{3E9D2EBE-1D3A-4635-BA9D-EEED7E566959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9698C5B-2F12-4657-BB27-27A9FDE8E7DD}" type="pres">
      <dgm:prSet presAssocID="{3E9D2EBE-1D3A-4635-BA9D-EEED7E566959}" presName="level3hierChild" presStyleCnt="0"/>
      <dgm:spPr/>
      <dgm:t>
        <a:bodyPr/>
        <a:lstStyle/>
        <a:p>
          <a:endParaRPr lang="en-GB"/>
        </a:p>
      </dgm:t>
    </dgm:pt>
    <dgm:pt modelId="{6DFE89C2-0706-4F29-86E6-8BA10D9BB5ED}" type="pres">
      <dgm:prSet presAssocID="{AAB6788F-59BE-4381-9569-989842CCE417}" presName="conn2-1" presStyleLbl="parChTrans1D2" presStyleIdx="1" presStyleCnt="3"/>
      <dgm:spPr/>
      <dgm:t>
        <a:bodyPr/>
        <a:lstStyle/>
        <a:p>
          <a:endParaRPr lang="en-GB"/>
        </a:p>
      </dgm:t>
    </dgm:pt>
    <dgm:pt modelId="{A14B7C73-12DE-4846-9573-81B525C36353}" type="pres">
      <dgm:prSet presAssocID="{AAB6788F-59BE-4381-9569-989842CCE417}" presName="connTx" presStyleLbl="parChTrans1D2" presStyleIdx="1" presStyleCnt="3"/>
      <dgm:spPr/>
      <dgm:t>
        <a:bodyPr/>
        <a:lstStyle/>
        <a:p>
          <a:endParaRPr lang="en-GB"/>
        </a:p>
      </dgm:t>
    </dgm:pt>
    <dgm:pt modelId="{5B2C352A-CC4A-4F85-A7CF-20DAC6F2CFEC}" type="pres">
      <dgm:prSet presAssocID="{58DAF93A-1700-4F75-A05F-4ECA918C8050}" presName="root2" presStyleCnt="0"/>
      <dgm:spPr/>
      <dgm:t>
        <a:bodyPr/>
        <a:lstStyle/>
        <a:p>
          <a:endParaRPr lang="en-GB"/>
        </a:p>
      </dgm:t>
    </dgm:pt>
    <dgm:pt modelId="{4BD15658-011F-44EF-B65D-3BCE58222C86}" type="pres">
      <dgm:prSet presAssocID="{58DAF93A-1700-4F75-A05F-4ECA918C8050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9D3813A-D8C6-4BF8-9D2F-BA060B0D680E}" type="pres">
      <dgm:prSet presAssocID="{58DAF93A-1700-4F75-A05F-4ECA918C8050}" presName="level3hierChild" presStyleCnt="0"/>
      <dgm:spPr/>
      <dgm:t>
        <a:bodyPr/>
        <a:lstStyle/>
        <a:p>
          <a:endParaRPr lang="en-GB"/>
        </a:p>
      </dgm:t>
    </dgm:pt>
    <dgm:pt modelId="{2BF3439A-D0A0-4943-AEC6-BFD330E74761}" type="pres">
      <dgm:prSet presAssocID="{74940BBA-967D-4637-A859-7EFC65364632}" presName="conn2-1" presStyleLbl="parChTrans1D2" presStyleIdx="2" presStyleCnt="3"/>
      <dgm:spPr/>
      <dgm:t>
        <a:bodyPr/>
        <a:lstStyle/>
        <a:p>
          <a:endParaRPr lang="en-GB"/>
        </a:p>
      </dgm:t>
    </dgm:pt>
    <dgm:pt modelId="{8452F298-A9AC-482B-B413-47DD5B349FD8}" type="pres">
      <dgm:prSet presAssocID="{74940BBA-967D-4637-A859-7EFC65364632}" presName="connTx" presStyleLbl="parChTrans1D2" presStyleIdx="2" presStyleCnt="3"/>
      <dgm:spPr/>
      <dgm:t>
        <a:bodyPr/>
        <a:lstStyle/>
        <a:p>
          <a:endParaRPr lang="en-GB"/>
        </a:p>
      </dgm:t>
    </dgm:pt>
    <dgm:pt modelId="{DC5CFFD3-9990-49C5-A082-41C35CE09230}" type="pres">
      <dgm:prSet presAssocID="{4DD09B26-9CC6-471E-8253-F92EAFBD0517}" presName="root2" presStyleCnt="0"/>
      <dgm:spPr/>
      <dgm:t>
        <a:bodyPr/>
        <a:lstStyle/>
        <a:p>
          <a:endParaRPr lang="en-GB"/>
        </a:p>
      </dgm:t>
    </dgm:pt>
    <dgm:pt modelId="{A11731B5-6E87-4EE2-AB52-5E97316B1183}" type="pres">
      <dgm:prSet presAssocID="{4DD09B26-9CC6-471E-8253-F92EAFBD0517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371587E-2805-4BC6-9FC0-C3E587A0E53D}" type="pres">
      <dgm:prSet presAssocID="{4DD09B26-9CC6-471E-8253-F92EAFBD0517}" presName="level3hierChild" presStyleCnt="0"/>
      <dgm:spPr/>
      <dgm:t>
        <a:bodyPr/>
        <a:lstStyle/>
        <a:p>
          <a:endParaRPr lang="en-GB"/>
        </a:p>
      </dgm:t>
    </dgm:pt>
  </dgm:ptLst>
  <dgm:cxnLst>
    <dgm:cxn modelId="{DA8F3C84-B972-4789-B616-2F646478745E}" srcId="{0887284C-97E2-48B9-B2D6-08A954BD4F20}" destId="{3E9D2EBE-1D3A-4635-BA9D-EEED7E566959}" srcOrd="0" destOrd="0" parTransId="{699B23A5-7AC9-437D-B7A8-EE5AEA9B7D11}" sibTransId="{DF032B50-2525-4AAB-8826-B2D24DF8BF58}"/>
    <dgm:cxn modelId="{0070A699-3A43-124D-98C3-7AD8210A9490}" type="presOf" srcId="{74940BBA-967D-4637-A859-7EFC65364632}" destId="{2BF3439A-D0A0-4943-AEC6-BFD330E74761}" srcOrd="0" destOrd="0" presId="urn:microsoft.com/office/officeart/2005/8/layout/hierarchy2"/>
    <dgm:cxn modelId="{C3EF690C-BCAB-B242-A25B-C78B1A605914}" type="presOf" srcId="{699B23A5-7AC9-437D-B7A8-EE5AEA9B7D11}" destId="{81442E1B-14DB-43F8-B386-7344888DF357}" srcOrd="1" destOrd="0" presId="urn:microsoft.com/office/officeart/2005/8/layout/hierarchy2"/>
    <dgm:cxn modelId="{917C490E-6092-416F-BF37-1FD9A6CF43C1}" srcId="{0887284C-97E2-48B9-B2D6-08A954BD4F20}" destId="{58DAF93A-1700-4F75-A05F-4ECA918C8050}" srcOrd="1" destOrd="0" parTransId="{AAB6788F-59BE-4381-9569-989842CCE417}" sibTransId="{3B22CB67-8EBF-4C5B-AA28-F56B6AECB399}"/>
    <dgm:cxn modelId="{67EC3B3F-3015-C340-97C7-8F1460ED64F6}" type="presOf" srcId="{4DD09B26-9CC6-471E-8253-F92EAFBD0517}" destId="{A11731B5-6E87-4EE2-AB52-5E97316B1183}" srcOrd="0" destOrd="0" presId="urn:microsoft.com/office/officeart/2005/8/layout/hierarchy2"/>
    <dgm:cxn modelId="{C3FB6E19-A38F-47B6-A893-AB09DCAF2732}" srcId="{CE62A35E-3E64-410A-90F6-CA99D16EC563}" destId="{0887284C-97E2-48B9-B2D6-08A954BD4F20}" srcOrd="0" destOrd="0" parTransId="{9B68AB5D-FE15-4093-AFD8-8998F519B7BA}" sibTransId="{18126397-C79D-4A44-9497-84F6D252C0E5}"/>
    <dgm:cxn modelId="{8F77C02C-9E4F-FA49-8851-049C0FB4AD31}" type="presOf" srcId="{CE62A35E-3E64-410A-90F6-CA99D16EC563}" destId="{37CCC409-92E3-4BBB-93DB-896E42C4D2E3}" srcOrd="0" destOrd="0" presId="urn:microsoft.com/office/officeart/2005/8/layout/hierarchy2"/>
    <dgm:cxn modelId="{9C10C561-8418-3547-8587-ED567AA7575B}" type="presOf" srcId="{AAB6788F-59BE-4381-9569-989842CCE417}" destId="{A14B7C73-12DE-4846-9573-81B525C36353}" srcOrd="1" destOrd="0" presId="urn:microsoft.com/office/officeart/2005/8/layout/hierarchy2"/>
    <dgm:cxn modelId="{B6BDD348-70D0-F64E-8536-D4CC8EAACAF1}" type="presOf" srcId="{AAB6788F-59BE-4381-9569-989842CCE417}" destId="{6DFE89C2-0706-4F29-86E6-8BA10D9BB5ED}" srcOrd="0" destOrd="0" presId="urn:microsoft.com/office/officeart/2005/8/layout/hierarchy2"/>
    <dgm:cxn modelId="{20272372-C277-9742-92B7-910CC9525E57}" type="presOf" srcId="{0887284C-97E2-48B9-B2D6-08A954BD4F20}" destId="{977CBD8D-1381-42DA-B5A7-FCB271585FDB}" srcOrd="0" destOrd="0" presId="urn:microsoft.com/office/officeart/2005/8/layout/hierarchy2"/>
    <dgm:cxn modelId="{B68128EA-B0F7-48A6-A1FB-AF125A7F6A22}" srcId="{0887284C-97E2-48B9-B2D6-08A954BD4F20}" destId="{4DD09B26-9CC6-471E-8253-F92EAFBD0517}" srcOrd="2" destOrd="0" parTransId="{74940BBA-967D-4637-A859-7EFC65364632}" sibTransId="{338F4F68-795B-46D1-9740-357B371BFDE8}"/>
    <dgm:cxn modelId="{A658ED96-3271-404D-A487-7D77014F2699}" type="presOf" srcId="{3E9D2EBE-1D3A-4635-BA9D-EEED7E566959}" destId="{43300293-2DAF-4237-8368-B83CF06ED1C9}" srcOrd="0" destOrd="0" presId="urn:microsoft.com/office/officeart/2005/8/layout/hierarchy2"/>
    <dgm:cxn modelId="{1068710F-5CFC-6240-8863-80C4AFA1135D}" type="presOf" srcId="{74940BBA-967D-4637-A859-7EFC65364632}" destId="{8452F298-A9AC-482B-B413-47DD5B349FD8}" srcOrd="1" destOrd="0" presId="urn:microsoft.com/office/officeart/2005/8/layout/hierarchy2"/>
    <dgm:cxn modelId="{99893FED-6AB2-524E-AC86-E4A88D437939}" type="presOf" srcId="{699B23A5-7AC9-437D-B7A8-EE5AEA9B7D11}" destId="{E4930AF3-664D-4846-B2E6-86469D0DE8CF}" srcOrd="0" destOrd="0" presId="urn:microsoft.com/office/officeart/2005/8/layout/hierarchy2"/>
    <dgm:cxn modelId="{D47FBEBD-0FE7-5644-9950-AC8520630FBA}" type="presOf" srcId="{58DAF93A-1700-4F75-A05F-4ECA918C8050}" destId="{4BD15658-011F-44EF-B65D-3BCE58222C86}" srcOrd="0" destOrd="0" presId="urn:microsoft.com/office/officeart/2005/8/layout/hierarchy2"/>
    <dgm:cxn modelId="{F7F439F4-DB2F-E74B-B9C0-D4A4BBFB0BD1}" type="presParOf" srcId="{37CCC409-92E3-4BBB-93DB-896E42C4D2E3}" destId="{946ECE84-81FB-49D4-B71B-99E5E6055C71}" srcOrd="0" destOrd="0" presId="urn:microsoft.com/office/officeart/2005/8/layout/hierarchy2"/>
    <dgm:cxn modelId="{AC5E329C-B13F-B940-919B-2E8BD2ADAB96}" type="presParOf" srcId="{946ECE84-81FB-49D4-B71B-99E5E6055C71}" destId="{977CBD8D-1381-42DA-B5A7-FCB271585FDB}" srcOrd="0" destOrd="0" presId="urn:microsoft.com/office/officeart/2005/8/layout/hierarchy2"/>
    <dgm:cxn modelId="{BA43620F-E11C-8542-930A-E0A03AE83851}" type="presParOf" srcId="{946ECE84-81FB-49D4-B71B-99E5E6055C71}" destId="{F31BB961-F7EB-4885-B364-9E9823B873A9}" srcOrd="1" destOrd="0" presId="urn:microsoft.com/office/officeart/2005/8/layout/hierarchy2"/>
    <dgm:cxn modelId="{8E9C8269-357D-E94A-ABDF-F7AD225D1F21}" type="presParOf" srcId="{F31BB961-F7EB-4885-B364-9E9823B873A9}" destId="{E4930AF3-664D-4846-B2E6-86469D0DE8CF}" srcOrd="0" destOrd="0" presId="urn:microsoft.com/office/officeart/2005/8/layout/hierarchy2"/>
    <dgm:cxn modelId="{C2E6AEE5-8E35-194E-9E43-79ABCE4F9ECF}" type="presParOf" srcId="{E4930AF3-664D-4846-B2E6-86469D0DE8CF}" destId="{81442E1B-14DB-43F8-B386-7344888DF357}" srcOrd="0" destOrd="0" presId="urn:microsoft.com/office/officeart/2005/8/layout/hierarchy2"/>
    <dgm:cxn modelId="{6BFB290F-4B65-BB4A-A6AD-D5349D44E9D4}" type="presParOf" srcId="{F31BB961-F7EB-4885-B364-9E9823B873A9}" destId="{320AB0B3-AF1E-4A0E-818C-8818D7BE1EF6}" srcOrd="1" destOrd="0" presId="urn:microsoft.com/office/officeart/2005/8/layout/hierarchy2"/>
    <dgm:cxn modelId="{74BCA201-9BB9-F049-AD66-33A25E1CC133}" type="presParOf" srcId="{320AB0B3-AF1E-4A0E-818C-8818D7BE1EF6}" destId="{43300293-2DAF-4237-8368-B83CF06ED1C9}" srcOrd="0" destOrd="0" presId="urn:microsoft.com/office/officeart/2005/8/layout/hierarchy2"/>
    <dgm:cxn modelId="{5EBB28F5-D064-694E-A3D2-E0C16FAB54AB}" type="presParOf" srcId="{320AB0B3-AF1E-4A0E-818C-8818D7BE1EF6}" destId="{49698C5B-2F12-4657-BB27-27A9FDE8E7DD}" srcOrd="1" destOrd="0" presId="urn:microsoft.com/office/officeart/2005/8/layout/hierarchy2"/>
    <dgm:cxn modelId="{F5FBB498-8C1F-8448-8352-E683FAF95F01}" type="presParOf" srcId="{F31BB961-F7EB-4885-B364-9E9823B873A9}" destId="{6DFE89C2-0706-4F29-86E6-8BA10D9BB5ED}" srcOrd="2" destOrd="0" presId="urn:microsoft.com/office/officeart/2005/8/layout/hierarchy2"/>
    <dgm:cxn modelId="{5ADA69BE-CAF8-5846-AAA9-4A26CB003490}" type="presParOf" srcId="{6DFE89C2-0706-4F29-86E6-8BA10D9BB5ED}" destId="{A14B7C73-12DE-4846-9573-81B525C36353}" srcOrd="0" destOrd="0" presId="urn:microsoft.com/office/officeart/2005/8/layout/hierarchy2"/>
    <dgm:cxn modelId="{AE5B95ED-182D-5145-B51D-D85642D0E314}" type="presParOf" srcId="{F31BB961-F7EB-4885-B364-9E9823B873A9}" destId="{5B2C352A-CC4A-4F85-A7CF-20DAC6F2CFEC}" srcOrd="3" destOrd="0" presId="urn:microsoft.com/office/officeart/2005/8/layout/hierarchy2"/>
    <dgm:cxn modelId="{178583FA-0CCD-0E47-9251-9D715BD1A0AC}" type="presParOf" srcId="{5B2C352A-CC4A-4F85-A7CF-20DAC6F2CFEC}" destId="{4BD15658-011F-44EF-B65D-3BCE58222C86}" srcOrd="0" destOrd="0" presId="urn:microsoft.com/office/officeart/2005/8/layout/hierarchy2"/>
    <dgm:cxn modelId="{6F75E40A-A4AB-E84A-AD15-ECB114404A7E}" type="presParOf" srcId="{5B2C352A-CC4A-4F85-A7CF-20DAC6F2CFEC}" destId="{C9D3813A-D8C6-4BF8-9D2F-BA060B0D680E}" srcOrd="1" destOrd="0" presId="urn:microsoft.com/office/officeart/2005/8/layout/hierarchy2"/>
    <dgm:cxn modelId="{2876AF6F-6BC4-424B-B86E-72261B2E4EBD}" type="presParOf" srcId="{F31BB961-F7EB-4885-B364-9E9823B873A9}" destId="{2BF3439A-D0A0-4943-AEC6-BFD330E74761}" srcOrd="4" destOrd="0" presId="urn:microsoft.com/office/officeart/2005/8/layout/hierarchy2"/>
    <dgm:cxn modelId="{AA416E90-E4C5-5E46-BFEF-F6D07923C4C3}" type="presParOf" srcId="{2BF3439A-D0A0-4943-AEC6-BFD330E74761}" destId="{8452F298-A9AC-482B-B413-47DD5B349FD8}" srcOrd="0" destOrd="0" presId="urn:microsoft.com/office/officeart/2005/8/layout/hierarchy2"/>
    <dgm:cxn modelId="{8CBC1C59-180F-9141-8927-1D316B17E258}" type="presParOf" srcId="{F31BB961-F7EB-4885-B364-9E9823B873A9}" destId="{DC5CFFD3-9990-49C5-A082-41C35CE09230}" srcOrd="5" destOrd="0" presId="urn:microsoft.com/office/officeart/2005/8/layout/hierarchy2"/>
    <dgm:cxn modelId="{38E5AC80-37F5-EB48-A9FE-BF20CAE3432D}" type="presParOf" srcId="{DC5CFFD3-9990-49C5-A082-41C35CE09230}" destId="{A11731B5-6E87-4EE2-AB52-5E97316B1183}" srcOrd="0" destOrd="0" presId="urn:microsoft.com/office/officeart/2005/8/layout/hierarchy2"/>
    <dgm:cxn modelId="{47D6AB27-4C1F-CD49-BC23-BD1FEED1C151}" type="presParOf" srcId="{DC5CFFD3-9990-49C5-A082-41C35CE09230}" destId="{3371587E-2805-4BC6-9FC0-C3E587A0E53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62A35E-3E64-410A-90F6-CA99D16EC563}" type="doc">
      <dgm:prSet loTypeId="urn:microsoft.com/office/officeart/2005/8/layout/hierarchy2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0887284C-97E2-48B9-B2D6-08A954BD4F20}">
      <dgm:prSet phldrT="[Text]" custT="1"/>
      <dgm:spPr/>
      <dgm:t>
        <a:bodyPr/>
        <a:lstStyle/>
        <a:p>
          <a:r>
            <a:rPr lang="en-GB" sz="3600" dirty="0" smtClean="0">
              <a:latin typeface="Arial"/>
              <a:cs typeface="Arial"/>
            </a:rPr>
            <a:t>Utility software</a:t>
          </a:r>
          <a:endParaRPr lang="en-GB" sz="3600" dirty="0">
            <a:latin typeface="Arial"/>
            <a:cs typeface="Arial"/>
          </a:endParaRPr>
        </a:p>
      </dgm:t>
    </dgm:pt>
    <dgm:pt modelId="{9B68AB5D-FE15-4093-AFD8-8998F519B7BA}" type="parTrans" cxnId="{C3FB6E19-A38F-47B6-A893-AB09DCAF2732}">
      <dgm:prSet/>
      <dgm:spPr/>
      <dgm:t>
        <a:bodyPr/>
        <a:lstStyle/>
        <a:p>
          <a:endParaRPr lang="en-GB"/>
        </a:p>
      </dgm:t>
    </dgm:pt>
    <dgm:pt modelId="{18126397-C79D-4A44-9497-84F6D252C0E5}" type="sibTrans" cxnId="{C3FB6E19-A38F-47B6-A893-AB09DCAF2732}">
      <dgm:prSet/>
      <dgm:spPr/>
      <dgm:t>
        <a:bodyPr/>
        <a:lstStyle/>
        <a:p>
          <a:endParaRPr lang="en-GB"/>
        </a:p>
      </dgm:t>
    </dgm:pt>
    <dgm:pt modelId="{37CCC409-92E3-4BBB-93DB-896E42C4D2E3}" type="pres">
      <dgm:prSet presAssocID="{CE62A35E-3E64-410A-90F6-CA99D16EC56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46ECE84-81FB-49D4-B71B-99E5E6055C71}" type="pres">
      <dgm:prSet presAssocID="{0887284C-97E2-48B9-B2D6-08A954BD4F20}" presName="root1" presStyleCnt="0"/>
      <dgm:spPr/>
      <dgm:t>
        <a:bodyPr/>
        <a:lstStyle/>
        <a:p>
          <a:endParaRPr lang="en-GB"/>
        </a:p>
      </dgm:t>
    </dgm:pt>
    <dgm:pt modelId="{977CBD8D-1381-42DA-B5A7-FCB271585FDB}" type="pres">
      <dgm:prSet presAssocID="{0887284C-97E2-48B9-B2D6-08A954BD4F20}" presName="LevelOneTextNode" presStyleLbl="node0" presStyleIdx="0" presStyleCnt="1" custScaleX="30457" custScaleY="36381" custLinFactNeighborX="2136" custLinFactNeighborY="35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31BB961-F7EB-4885-B364-9E9823B873A9}" type="pres">
      <dgm:prSet presAssocID="{0887284C-97E2-48B9-B2D6-08A954BD4F20}" presName="level2hierChild" presStyleCnt="0"/>
      <dgm:spPr/>
      <dgm:t>
        <a:bodyPr/>
        <a:lstStyle/>
        <a:p>
          <a:endParaRPr lang="en-GB"/>
        </a:p>
      </dgm:t>
    </dgm:pt>
  </dgm:ptLst>
  <dgm:cxnLst>
    <dgm:cxn modelId="{C3FB6E19-A38F-47B6-A893-AB09DCAF2732}" srcId="{CE62A35E-3E64-410A-90F6-CA99D16EC563}" destId="{0887284C-97E2-48B9-B2D6-08A954BD4F20}" srcOrd="0" destOrd="0" parTransId="{9B68AB5D-FE15-4093-AFD8-8998F519B7BA}" sibTransId="{18126397-C79D-4A44-9497-84F6D252C0E5}"/>
    <dgm:cxn modelId="{F067D698-D9A8-7149-838C-6784EA9990BC}" type="presOf" srcId="{0887284C-97E2-48B9-B2D6-08A954BD4F20}" destId="{977CBD8D-1381-42DA-B5A7-FCB271585FDB}" srcOrd="0" destOrd="0" presId="urn:microsoft.com/office/officeart/2005/8/layout/hierarchy2"/>
    <dgm:cxn modelId="{24A7AFB5-61A8-6248-9BB2-A6575CF84730}" type="presOf" srcId="{CE62A35E-3E64-410A-90F6-CA99D16EC563}" destId="{37CCC409-92E3-4BBB-93DB-896E42C4D2E3}" srcOrd="0" destOrd="0" presId="urn:microsoft.com/office/officeart/2005/8/layout/hierarchy2"/>
    <dgm:cxn modelId="{F86ACFAE-DE21-DD4D-99D7-D91DD4CBAC82}" type="presParOf" srcId="{37CCC409-92E3-4BBB-93DB-896E42C4D2E3}" destId="{946ECE84-81FB-49D4-B71B-99E5E6055C71}" srcOrd="0" destOrd="0" presId="urn:microsoft.com/office/officeart/2005/8/layout/hierarchy2"/>
    <dgm:cxn modelId="{02781C14-9A3E-8B4F-948C-E5058A9D788E}" type="presParOf" srcId="{946ECE84-81FB-49D4-B71B-99E5E6055C71}" destId="{977CBD8D-1381-42DA-B5A7-FCB271585FDB}" srcOrd="0" destOrd="0" presId="urn:microsoft.com/office/officeart/2005/8/layout/hierarchy2"/>
    <dgm:cxn modelId="{EABE5450-A340-CA4D-9E7F-1ECB332D7DD9}" type="presParOf" srcId="{946ECE84-81FB-49D4-B71B-99E5E6055C71}" destId="{F31BB961-F7EB-4885-B364-9E9823B873A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CBD8D-1381-42DA-B5A7-FCB271585FDB}">
      <dsp:nvSpPr>
        <dsp:cNvPr id="0" name=""/>
        <dsp:cNvSpPr/>
      </dsp:nvSpPr>
      <dsp:spPr>
        <a:xfrm>
          <a:off x="2493" y="2323698"/>
          <a:ext cx="3472300" cy="17361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400" kern="1200" dirty="0" smtClean="0">
              <a:latin typeface="Arial"/>
              <a:cs typeface="Arial"/>
            </a:rPr>
            <a:t>Application software</a:t>
          </a:r>
          <a:endParaRPr lang="en-GB" sz="4400" kern="1200" dirty="0">
            <a:latin typeface="Arial"/>
            <a:cs typeface="Arial"/>
          </a:endParaRPr>
        </a:p>
      </dsp:txBody>
      <dsp:txXfrm>
        <a:off x="53343" y="2374548"/>
        <a:ext cx="3370600" cy="1634450"/>
      </dsp:txXfrm>
    </dsp:sp>
    <dsp:sp modelId="{E4930AF3-664D-4846-B2E6-86469D0DE8CF}">
      <dsp:nvSpPr>
        <dsp:cNvPr id="0" name=""/>
        <dsp:cNvSpPr/>
      </dsp:nvSpPr>
      <dsp:spPr>
        <a:xfrm rot="18289469">
          <a:off x="2953174" y="2169009"/>
          <a:ext cx="2432159" cy="48955"/>
        </a:xfrm>
        <a:custGeom>
          <a:avLst/>
          <a:gdLst/>
          <a:ahLst/>
          <a:cxnLst/>
          <a:rect l="0" t="0" r="0" b="0"/>
          <a:pathLst>
            <a:path>
              <a:moveTo>
                <a:pt x="0" y="24477"/>
              </a:moveTo>
              <a:lnTo>
                <a:pt x="2432159" y="24477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</dsp:txBody>
      <dsp:txXfrm>
        <a:off x="4108450" y="2132683"/>
        <a:ext cx="121607" cy="121607"/>
      </dsp:txXfrm>
    </dsp:sp>
    <dsp:sp modelId="{43300293-2DAF-4237-8368-B83CF06ED1C9}">
      <dsp:nvSpPr>
        <dsp:cNvPr id="0" name=""/>
        <dsp:cNvSpPr/>
      </dsp:nvSpPr>
      <dsp:spPr>
        <a:xfrm>
          <a:off x="4863714" y="327125"/>
          <a:ext cx="3472300" cy="17361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400" kern="1200" dirty="0" smtClean="0">
              <a:latin typeface="Arial"/>
              <a:cs typeface="Arial"/>
            </a:rPr>
            <a:t>Productivity software</a:t>
          </a:r>
          <a:endParaRPr lang="en-GB" sz="4400" kern="1200" dirty="0">
            <a:latin typeface="Arial"/>
            <a:cs typeface="Arial"/>
          </a:endParaRPr>
        </a:p>
      </dsp:txBody>
      <dsp:txXfrm>
        <a:off x="4914564" y="377975"/>
        <a:ext cx="3370600" cy="1634450"/>
      </dsp:txXfrm>
    </dsp:sp>
    <dsp:sp modelId="{6DFE89C2-0706-4F29-86E6-8BA10D9BB5ED}">
      <dsp:nvSpPr>
        <dsp:cNvPr id="0" name=""/>
        <dsp:cNvSpPr/>
      </dsp:nvSpPr>
      <dsp:spPr>
        <a:xfrm>
          <a:off x="3474793" y="3167295"/>
          <a:ext cx="1388920" cy="48955"/>
        </a:xfrm>
        <a:custGeom>
          <a:avLst/>
          <a:gdLst/>
          <a:ahLst/>
          <a:cxnLst/>
          <a:rect l="0" t="0" r="0" b="0"/>
          <a:pathLst>
            <a:path>
              <a:moveTo>
                <a:pt x="0" y="24477"/>
              </a:moveTo>
              <a:lnTo>
                <a:pt x="1388920" y="24477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134530" y="3157050"/>
        <a:ext cx="69446" cy="69446"/>
      </dsp:txXfrm>
    </dsp:sp>
    <dsp:sp modelId="{4BD15658-011F-44EF-B65D-3BCE58222C86}">
      <dsp:nvSpPr>
        <dsp:cNvPr id="0" name=""/>
        <dsp:cNvSpPr/>
      </dsp:nvSpPr>
      <dsp:spPr>
        <a:xfrm>
          <a:off x="4863714" y="2323698"/>
          <a:ext cx="3472300" cy="17361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400" kern="1200" dirty="0" smtClean="0">
              <a:latin typeface="Arial"/>
              <a:cs typeface="Arial"/>
            </a:rPr>
            <a:t>Development  tools</a:t>
          </a:r>
          <a:endParaRPr lang="en-GB" sz="4400" kern="1200" dirty="0">
            <a:latin typeface="Arial"/>
            <a:cs typeface="Arial"/>
          </a:endParaRPr>
        </a:p>
      </dsp:txBody>
      <dsp:txXfrm>
        <a:off x="4914564" y="2374548"/>
        <a:ext cx="3370600" cy="1634450"/>
      </dsp:txXfrm>
    </dsp:sp>
    <dsp:sp modelId="{2BF3439A-D0A0-4943-AEC6-BFD330E74761}">
      <dsp:nvSpPr>
        <dsp:cNvPr id="0" name=""/>
        <dsp:cNvSpPr/>
      </dsp:nvSpPr>
      <dsp:spPr>
        <a:xfrm rot="3310531">
          <a:off x="2953174" y="4165582"/>
          <a:ext cx="2432159" cy="48955"/>
        </a:xfrm>
        <a:custGeom>
          <a:avLst/>
          <a:gdLst/>
          <a:ahLst/>
          <a:cxnLst/>
          <a:rect l="0" t="0" r="0" b="0"/>
          <a:pathLst>
            <a:path>
              <a:moveTo>
                <a:pt x="0" y="24477"/>
              </a:moveTo>
              <a:lnTo>
                <a:pt x="2432159" y="24477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/>
        </a:p>
      </dsp:txBody>
      <dsp:txXfrm>
        <a:off x="4108450" y="4129255"/>
        <a:ext cx="121607" cy="121607"/>
      </dsp:txXfrm>
    </dsp:sp>
    <dsp:sp modelId="{A11731B5-6E87-4EE2-AB52-5E97316B1183}">
      <dsp:nvSpPr>
        <dsp:cNvPr id="0" name=""/>
        <dsp:cNvSpPr/>
      </dsp:nvSpPr>
      <dsp:spPr>
        <a:xfrm>
          <a:off x="4863714" y="4320271"/>
          <a:ext cx="3472300" cy="17361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400" kern="1200" dirty="0" smtClean="0">
              <a:latin typeface="Arial"/>
              <a:cs typeface="Arial"/>
            </a:rPr>
            <a:t>Business software</a:t>
          </a:r>
          <a:endParaRPr lang="en-GB" sz="4400" kern="1200" dirty="0">
            <a:latin typeface="Arial"/>
            <a:cs typeface="Arial"/>
          </a:endParaRPr>
        </a:p>
      </dsp:txBody>
      <dsp:txXfrm>
        <a:off x="4914564" y="4371121"/>
        <a:ext cx="3370600" cy="16344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CBD8D-1381-42DA-B5A7-FCB271585FDB}">
      <dsp:nvSpPr>
        <dsp:cNvPr id="0" name=""/>
        <dsp:cNvSpPr/>
      </dsp:nvSpPr>
      <dsp:spPr>
        <a:xfrm>
          <a:off x="614107" y="2053870"/>
          <a:ext cx="3889313" cy="232289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>
              <a:latin typeface="Arial"/>
              <a:cs typeface="Arial"/>
            </a:rPr>
            <a:t>Utility software</a:t>
          </a:r>
          <a:endParaRPr lang="en-GB" sz="3600" kern="1200" dirty="0">
            <a:latin typeface="Arial"/>
            <a:cs typeface="Arial"/>
          </a:endParaRPr>
        </a:p>
      </dsp:txBody>
      <dsp:txXfrm>
        <a:off x="682142" y="2121905"/>
        <a:ext cx="3753243" cy="21868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65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797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758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4192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227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1106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80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972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9114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507413" cy="1143000"/>
          </a:xfrm>
        </p:spPr>
        <p:txBody>
          <a:bodyPr/>
          <a:lstStyle/>
          <a:p>
            <a:r>
              <a:rPr lang="en-GB" dirty="0"/>
              <a:t>Title 38-44pt</a:t>
            </a:r>
          </a:p>
        </p:txBody>
      </p:sp>
    </p:spTree>
    <p:extLst>
      <p:ext uri="{BB962C8B-B14F-4D97-AF65-F5344CB8AC3E}">
        <p14:creationId xmlns:p14="http://schemas.microsoft.com/office/powerpoint/2010/main" val="33743801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507413" cy="1143000"/>
          </a:xfrm>
        </p:spPr>
        <p:txBody>
          <a:bodyPr/>
          <a:lstStyle/>
          <a:p>
            <a:r>
              <a:rPr lang="en-GB" dirty="0"/>
              <a:t>Title 38-44pt</a:t>
            </a:r>
          </a:p>
        </p:txBody>
      </p:sp>
    </p:spTree>
    <p:extLst>
      <p:ext uri="{BB962C8B-B14F-4D97-AF65-F5344CB8AC3E}">
        <p14:creationId xmlns:p14="http://schemas.microsoft.com/office/powerpoint/2010/main" val="1398955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3742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507413" cy="1143000"/>
          </a:xfrm>
        </p:spPr>
        <p:txBody>
          <a:bodyPr/>
          <a:lstStyle/>
          <a:p>
            <a:r>
              <a:rPr lang="en-GB" dirty="0"/>
              <a:t>Title 38-44pt</a:t>
            </a:r>
          </a:p>
        </p:txBody>
      </p:sp>
    </p:spTree>
    <p:extLst>
      <p:ext uri="{BB962C8B-B14F-4D97-AF65-F5344CB8AC3E}">
        <p14:creationId xmlns:p14="http://schemas.microsoft.com/office/powerpoint/2010/main" val="18504937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507413" cy="1143000"/>
          </a:xfrm>
        </p:spPr>
        <p:txBody>
          <a:bodyPr/>
          <a:lstStyle/>
          <a:p>
            <a:r>
              <a:rPr lang="en-GB" dirty="0"/>
              <a:t>Title 38-44pt</a:t>
            </a:r>
          </a:p>
        </p:txBody>
      </p:sp>
    </p:spTree>
    <p:extLst>
      <p:ext uri="{BB962C8B-B14F-4D97-AF65-F5344CB8AC3E}">
        <p14:creationId xmlns:p14="http://schemas.microsoft.com/office/powerpoint/2010/main" val="406199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2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428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82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991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068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378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3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1476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  <p:sldLayoutId id="2147483732" r:id="rId18"/>
    <p:sldLayoutId id="2147483733" r:id="rId19"/>
    <p:sldLayoutId id="2147483734" r:id="rId20"/>
    <p:sldLayoutId id="2147483735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361666" y="2485575"/>
            <a:ext cx="8507413" cy="1143000"/>
          </a:xfrm>
        </p:spPr>
        <p:txBody>
          <a:bodyPr/>
          <a:lstStyle/>
          <a:p>
            <a:pPr algn="ctr"/>
            <a:r>
              <a:rPr lang="en-GB" dirty="0" smtClean="0"/>
              <a:t>Cambridge Technical in it</a:t>
            </a:r>
            <a:br>
              <a:rPr lang="en-GB" dirty="0" smtClean="0"/>
            </a:br>
            <a:r>
              <a:rPr lang="en-GB" dirty="0" smtClean="0"/>
              <a:t>transition day lesson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027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Game </a:t>
            </a:r>
            <a:r>
              <a:rPr lang="en-GB" altLang="en-US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instructions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Player picks up a blue software card, looks at the card and decides if it belongs to their category.</a:t>
            </a:r>
          </a:p>
          <a:p>
            <a:pPr eaLnBrk="1" hangingPunct="1"/>
            <a:endParaRPr lang="en-GB" altLang="en-US" smtClean="0">
              <a:ea typeface="ＭＳ Ｐゴシック" panose="020B0600070205080204" pitchFamily="34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smtClean="0">
              <a:ea typeface="ＭＳ Ｐゴシック" panose="020B0600070205080204" pitchFamily="34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smtClean="0">
              <a:ea typeface="ＭＳ Ｐゴシック" panose="020B0600070205080204" pitchFamily="34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smtClean="0">
              <a:ea typeface="ＭＳ Ｐゴシック" panose="020B0600070205080204" pitchFamily="34" charset="-12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764259"/>
              </p:ext>
            </p:extLst>
          </p:nvPr>
        </p:nvGraphicFramePr>
        <p:xfrm>
          <a:off x="890588" y="3219450"/>
          <a:ext cx="7894637" cy="2678129"/>
        </p:xfrm>
        <a:graphic>
          <a:graphicData uri="http://schemas.openxmlformats.org/drawingml/2006/table">
            <a:tbl>
              <a:tblPr/>
              <a:tblGrid>
                <a:gridCol w="3948112"/>
                <a:gridCol w="3946525"/>
              </a:tblGrid>
              <a:tr h="457200">
                <a:tc gridSpan="2"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software card belong to your category?</a:t>
                      </a:r>
                    </a:p>
                  </a:txBody>
                  <a:tcPr marL="68568" marR="68568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 marL="68568" marR="68568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 marL="68568" marR="68568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1738313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Keep card move to next player</a:t>
                      </a:r>
                    </a:p>
                  </a:txBody>
                  <a:tcPr marL="68568" marR="68568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285750" indent="-285750"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 a characteristic of the software to rest of group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group member identifies software they can use to keep it or return it to the pile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Otherwise return to pile</a:t>
                      </a:r>
                    </a:p>
                  </a:txBody>
                  <a:tcPr marL="68568" marR="68568"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Game </a:t>
            </a:r>
            <a:r>
              <a:rPr lang="en-GB" altLang="en-US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GB" altLang="en-US" sz="24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Game continues until all cards have been assigned a category.</a:t>
            </a:r>
          </a:p>
          <a:p>
            <a:pPr eaLnBrk="1" hangingPunct="1"/>
            <a:r>
              <a:rPr lang="en-GB" altLang="en-US" sz="24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group share results and decide if they have the correct solution.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Once you are happy with the solutions</a:t>
            </a:r>
            <a:endParaRPr lang="en-GB" altLang="en-US" dirty="0" smtClean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GB" altLang="en-US" sz="24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Extra green cards </a:t>
            </a:r>
            <a:r>
              <a:rPr lang="en-GB" altLang="en-US" sz="24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should be </a:t>
            </a:r>
            <a:r>
              <a:rPr lang="en-GB" altLang="en-US" sz="24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used to </a:t>
            </a:r>
            <a:r>
              <a:rPr lang="en-GB" altLang="en-US" sz="24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note benefits </a:t>
            </a:r>
            <a:r>
              <a:rPr lang="en-GB" altLang="en-US" sz="24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of software types.</a:t>
            </a:r>
          </a:p>
          <a:p>
            <a:pPr eaLnBrk="1" hangingPunct="1"/>
            <a:r>
              <a:rPr lang="en-GB" altLang="en-US" sz="24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Extra red cards </a:t>
            </a:r>
            <a:r>
              <a:rPr lang="en-GB" altLang="en-US" sz="24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should </a:t>
            </a:r>
            <a:r>
              <a:rPr lang="en-GB" altLang="en-US" sz="24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be used to note limitations of software types.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Plenary</a:t>
            </a:r>
            <a:endParaRPr lang="en-GB" altLang="en-US" dirty="0" smtClean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490781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GB" altLang="en-US" sz="24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Make </a:t>
            </a:r>
            <a:r>
              <a:rPr lang="en-GB" altLang="en-US" sz="24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sure benefits and limitations have been completed</a:t>
            </a:r>
            <a:r>
              <a:rPr lang="en-GB" altLang="en-US" sz="24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.</a:t>
            </a:r>
          </a:p>
          <a:p>
            <a:pPr eaLnBrk="1" hangingPunct="1"/>
            <a:r>
              <a:rPr lang="en-GB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</a:t>
            </a:r>
            <a:r>
              <a:rPr lang="en-GB" altLang="en-US" sz="24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ather photographic evidence of your work</a:t>
            </a:r>
            <a:endParaRPr lang="en-GB" altLang="en-US" sz="2400" dirty="0" smtClean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endParaRPr lang="en-GB" altLang="en-US" sz="2400" dirty="0" smtClean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sz="2400" dirty="0" smtClean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sz="2400" dirty="0" smtClean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sz="2400" dirty="0" smtClean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sz="2400" dirty="0" smtClean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8650" y="4554558"/>
            <a:ext cx="7329268" cy="136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24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Use your evidence  </a:t>
            </a:r>
            <a:r>
              <a:rPr lang="en-GB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to produce a study guide which includes the benefits and limitations of each software </a:t>
            </a:r>
            <a:r>
              <a:rPr lang="en-GB" sz="24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type</a:t>
            </a:r>
            <a:endParaRPr lang="en-GB" sz="24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28650" y="3063777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Arial"/>
                <a:ea typeface="ＭＳ Ｐゴシック" pitchFamily="8" charset="-128"/>
                <a:cs typeface="ＭＳ Ｐゴシック" pitchFamily="8" charset="-128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pitchFamily="8" charset="-128"/>
                <a:cs typeface="ＭＳ Ｐゴシック" pitchFamily="8" charset="-128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pitchFamily="8" charset="-128"/>
                <a:cs typeface="ＭＳ Ｐゴシック" pitchFamily="8" charset="-128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pitchFamily="8" charset="-128"/>
                <a:cs typeface="ＭＳ Ｐゴシック" pitchFamily="8" charset="-128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pitchFamily="8" charset="-128"/>
                <a:cs typeface="ＭＳ Ｐゴシック" pitchFamily="8" charset="-128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Transition Work</a:t>
            </a:r>
            <a:endParaRPr lang="en-GB" altLang="en-US" dirty="0" smtClean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GB" altLang="en-US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Introduction to the qualification</a:t>
            </a:r>
            <a:endParaRPr lang="en-US" altLang="en-US" dirty="0" smtClean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" name="Text Placeholder 2"/>
          <p:cNvSpPr txBox="1">
            <a:spLocks/>
          </p:cNvSpPr>
          <p:nvPr/>
        </p:nvSpPr>
        <p:spPr bwMode="auto">
          <a:xfrm>
            <a:off x="468313" y="1773238"/>
            <a:ext cx="84328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GB" altLang="en-US" sz="2500">
                <a:latin typeface="Arial" panose="020B0604020202020204" pitchFamily="34" charset="0"/>
              </a:rPr>
              <a:t>This qualification has been designed for learners aged 16-19 wanting to gain thorough knowledge, understanding and competencies for the IT sector.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GB" altLang="en-US" sz="2500">
              <a:latin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GB" altLang="en-US" sz="2500">
                <a:latin typeface="Arial" panose="020B0604020202020204" pitchFamily="34" charset="0"/>
              </a:rPr>
              <a:t>It has been designed with support and collaboration from industry, schools, UTCs, colleges and academia to be relevant, appropriate, modern and up to date.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 idx="4294967295"/>
          </p:nvPr>
        </p:nvSpPr>
        <p:spPr>
          <a:xfrm>
            <a:off x="361666" y="2495550"/>
            <a:ext cx="8507413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GB" altLang="en-US" sz="4000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Application software, utility software, and operating systems</a:t>
            </a:r>
            <a:endParaRPr lang="en-US" altLang="en-US" sz="4000" dirty="0" smtClean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1109663" y="2125663"/>
            <a:ext cx="185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Starter</a:t>
            </a:r>
            <a:endParaRPr lang="en-GB" altLang="en-US" dirty="0" smtClean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 smtClean="0">
                <a:ea typeface="ＭＳ Ｐゴシック" panose="020B0600070205080204" pitchFamily="34" charset="-128"/>
              </a:rPr>
              <a:t>In your own words write down the definition of the term application software.  </a:t>
            </a:r>
          </a:p>
          <a:p>
            <a:pPr algn="r" eaLnBrk="1" hangingPunct="1">
              <a:buFont typeface="Arial" panose="020B0604020202020204" pitchFamily="34" charset="0"/>
              <a:buNone/>
            </a:pPr>
            <a:r>
              <a:rPr lang="en-GB" altLang="en-US" sz="2800" dirty="0" smtClean="0">
                <a:ea typeface="ＭＳ Ｐゴシック" panose="020B0600070205080204" pitchFamily="34" charset="-128"/>
              </a:rPr>
              <a:t>2 minutes</a:t>
            </a:r>
          </a:p>
          <a:p>
            <a:pPr eaLnBrk="1" hangingPunct="1"/>
            <a:endParaRPr lang="en-GB" altLang="en-US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share</a:t>
            </a:r>
            <a:endParaRPr lang="en-GB" altLang="en-US" dirty="0" smtClean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z="3200" dirty="0" smtClean="0">
                <a:ea typeface="ＭＳ Ｐゴシック" panose="020B0600070205080204" pitchFamily="34" charset="-128"/>
              </a:rPr>
              <a:t>In groups of </a:t>
            </a:r>
            <a:r>
              <a:rPr lang="en-GB" altLang="en-US" sz="3200" dirty="0" smtClean="0">
                <a:ea typeface="ＭＳ Ｐゴシック" panose="020B0600070205080204" pitchFamily="34" charset="-128"/>
              </a:rPr>
              <a:t>2-5 share </a:t>
            </a:r>
            <a:r>
              <a:rPr lang="en-GB" altLang="en-US" sz="3200" dirty="0" smtClean="0">
                <a:ea typeface="ＭＳ Ｐゴシック" panose="020B0600070205080204" pitchFamily="34" charset="-128"/>
              </a:rPr>
              <a:t>your definitions</a:t>
            </a:r>
          </a:p>
          <a:p>
            <a:pPr eaLnBrk="1" hangingPunct="1"/>
            <a:r>
              <a:rPr lang="en-GB" altLang="en-US" sz="3200" dirty="0" smtClean="0">
                <a:ea typeface="ＭＳ Ｐゴシック" panose="020B0600070205080204" pitchFamily="34" charset="-128"/>
              </a:rPr>
              <a:t>Discuss your definitions and develop a group definition</a:t>
            </a:r>
          </a:p>
          <a:p>
            <a:pPr algn="r" eaLnBrk="1" hangingPunct="1">
              <a:buFont typeface="Arial" panose="020B0604020202020204" pitchFamily="34" charset="0"/>
              <a:buNone/>
            </a:pPr>
            <a:r>
              <a:rPr lang="en-GB" altLang="en-US" sz="2800" dirty="0" smtClean="0">
                <a:ea typeface="ＭＳ Ｐゴシック" panose="020B0600070205080204" pitchFamily="34" charset="-128"/>
              </a:rPr>
              <a:t> 6 minutes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Application </a:t>
            </a:r>
            <a:r>
              <a:rPr lang="en-GB" altLang="en-US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software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endParaRPr lang="en-GB" altLang="en-US" smtClean="0">
              <a:ea typeface="ＭＳ Ｐゴシック" panose="020B0600070205080204" pitchFamily="34" charset="-128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GB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5425" y="2192338"/>
            <a:ext cx="8718550" cy="21240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“A complete, self-contained program that performs a specific function directly for the user”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320553"/>
              </p:ext>
            </p:extLst>
          </p:nvPr>
        </p:nvGraphicFramePr>
        <p:xfrm>
          <a:off x="423790" y="112173"/>
          <a:ext cx="8338508" cy="6383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853154" y="2267743"/>
            <a:ext cx="2916238" cy="2322513"/>
            <a:chOff x="1208299" y="1697544"/>
            <a:chExt cx="3888473" cy="2322398"/>
          </a:xfrm>
          <a:solidFill>
            <a:schemeClr val="bg1"/>
          </a:solidFill>
        </p:grpSpPr>
        <p:sp>
          <p:nvSpPr>
            <p:cNvPr id="5" name="Rounded Rectangle 4"/>
            <p:cNvSpPr/>
            <p:nvPr/>
          </p:nvSpPr>
          <p:spPr>
            <a:xfrm>
              <a:off x="1208299" y="1697544"/>
              <a:ext cx="3888473" cy="2322398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1276035" y="1765804"/>
              <a:ext cx="3753001" cy="2185879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1275" tIns="41275" rIns="41275" bIns="41275" spcCol="1270" anchor="ctr"/>
            <a:lstStyle/>
            <a:p>
              <a:pPr algn="ctr" defTabSz="28892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3600" dirty="0">
                  <a:latin typeface="Arial"/>
                  <a:cs typeface="Arial"/>
                </a:rPr>
                <a:t>Operating systems</a:t>
              </a:r>
            </a:p>
          </p:txBody>
        </p:sp>
      </p:grpSp>
      <p:sp>
        <p:nvSpPr>
          <p:cNvPr id="11268" name="Title 7"/>
          <p:cNvSpPr>
            <a:spLocks noGrp="1"/>
          </p:cNvSpPr>
          <p:nvPr>
            <p:ph type="title" idx="4294967295"/>
          </p:nvPr>
        </p:nvSpPr>
        <p:spPr>
          <a:xfrm>
            <a:off x="654642" y="587375"/>
            <a:ext cx="8507413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State two other types of computer software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7637191"/>
              </p:ext>
            </p:extLst>
          </p:nvPr>
        </p:nvGraphicFramePr>
        <p:xfrm>
          <a:off x="0" y="236538"/>
          <a:ext cx="4572000" cy="6384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Game</a:t>
            </a:r>
            <a:r>
              <a:rPr lang="en-GB" altLang="en-US" dirty="0" smtClean="0">
                <a:solidFill>
                  <a:srgbClr val="42B5C5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GB" altLang="en-US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instructions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Turn </a:t>
            </a:r>
            <a:r>
              <a:rPr lang="en-GB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blue cards upside down and spread out. </a:t>
            </a:r>
          </a:p>
          <a:p>
            <a:pPr eaLnBrk="1" hangingPunct="1"/>
            <a:r>
              <a:rPr lang="en-GB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Divide yellow software type cards up amongst group.  </a:t>
            </a:r>
          </a:p>
          <a:p>
            <a:pPr eaLnBrk="1" hangingPunct="1"/>
            <a:r>
              <a:rPr lang="en-GB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Youngest player to start then play to their right.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383</TotalTime>
  <Words>339</Words>
  <Application>Microsoft Office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Arial</vt:lpstr>
      <vt:lpstr>ＭＳ Ｐゴシック</vt:lpstr>
      <vt:lpstr>Circuit</vt:lpstr>
      <vt:lpstr>Cambridge Technical in it transition day lesson</vt:lpstr>
      <vt:lpstr>Introduction to the qualification</vt:lpstr>
      <vt:lpstr>Application software, utility software, and operating systems</vt:lpstr>
      <vt:lpstr>Starter</vt:lpstr>
      <vt:lpstr>share</vt:lpstr>
      <vt:lpstr>Application software</vt:lpstr>
      <vt:lpstr>PowerPoint Presentation</vt:lpstr>
      <vt:lpstr>State two other types of computer software </vt:lpstr>
      <vt:lpstr>Game instructions</vt:lpstr>
      <vt:lpstr>Game instructions</vt:lpstr>
      <vt:lpstr>Game instructions</vt:lpstr>
      <vt:lpstr>Plenary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Cambridge Technicals in IT - Unit 1</dc:title>
  <dc:subject>Application software, utility software, and operating systems</dc:subject>
  <dc:creator>OCR</dc:creator>
  <cp:keywords>IT; Cambridge Technicals; Resource; application software; utility software; operating systems</cp:keywords>
  <dc:description/>
  <cp:lastModifiedBy>Ms G Matthews</cp:lastModifiedBy>
  <cp:revision>24</cp:revision>
  <dcterms:created xsi:type="dcterms:W3CDTF">2015-12-09T14:57:35Z</dcterms:created>
  <dcterms:modified xsi:type="dcterms:W3CDTF">2018-06-28T09:41:18Z</dcterms:modified>
  <cp:category/>
</cp:coreProperties>
</file>