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72" r:id="rId5"/>
    <p:sldId id="269" r:id="rId6"/>
    <p:sldId id="267" r:id="rId7"/>
    <p:sldId id="261" r:id="rId8"/>
    <p:sldId id="268" r:id="rId9"/>
    <p:sldId id="262" r:id="rId10"/>
    <p:sldId id="264" r:id="rId11"/>
    <p:sldId id="263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2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6FD3-C6AB-4194-8A6F-DE874DFE6289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865D-417D-43BD-8301-D5BB1E585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6FD3-C6AB-4194-8A6F-DE874DFE6289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865D-417D-43BD-8301-D5BB1E585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6FD3-C6AB-4194-8A6F-DE874DFE6289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865D-417D-43BD-8301-D5BB1E585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6FD3-C6AB-4194-8A6F-DE874DFE6289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865D-417D-43BD-8301-D5BB1E585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6FD3-C6AB-4194-8A6F-DE874DFE6289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865D-417D-43BD-8301-D5BB1E585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6FD3-C6AB-4194-8A6F-DE874DFE6289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865D-417D-43BD-8301-D5BB1E585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6FD3-C6AB-4194-8A6F-DE874DFE6289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865D-417D-43BD-8301-D5BB1E585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6FD3-C6AB-4194-8A6F-DE874DFE6289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865D-417D-43BD-8301-D5BB1E585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6FD3-C6AB-4194-8A6F-DE874DFE6289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865D-417D-43BD-8301-D5BB1E585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6FD3-C6AB-4194-8A6F-DE874DFE6289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865D-417D-43BD-8301-D5BB1E5850D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6FD3-C6AB-4194-8A6F-DE874DFE6289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2B865D-417D-43BD-8301-D5BB1E5850D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A2B865D-417D-43BD-8301-D5BB1E5850D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C3C6FD3-C6AB-4194-8A6F-DE874DFE6289}" type="datetimeFigureOut">
              <a:rPr lang="en-GB" smtClean="0"/>
              <a:t>30/11/2017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3voUHjPkNa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jepDtWeBRQ&amp;list=PLUtYDozH5mN1KKO7b0KgTzJNc0-bGrHBL&amp;index=6" TargetMode="External"/><Relationship Id="rId2" Type="http://schemas.openxmlformats.org/officeDocument/2006/relationships/hyperlink" Target="https://www.youtube.com/watch?v=G0VyiVAKWSY&amp;list=PLUtYDozH5mN1KKO7b0KgTzJNc0-bGrHBL&amp;index=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en-GB" dirty="0" smtClean="0"/>
              <a:t>A Level Media Studies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3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Music video: </a:t>
            </a:r>
            <a:r>
              <a:rPr lang="en-GB" dirty="0" err="1" smtClean="0"/>
              <a:t>Dizzee</a:t>
            </a:r>
            <a:r>
              <a:rPr lang="en-GB" dirty="0" smtClean="0"/>
              <a:t> Rascal -Dream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699792" y="5085184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https://www.youtube.com/watch?v=3voUHjPkNao</a:t>
            </a:r>
            <a:endParaRPr lang="en-GB" dirty="0"/>
          </a:p>
        </p:txBody>
      </p:sp>
      <p:pic>
        <p:nvPicPr>
          <p:cNvPr id="3074" name="Picture 2" descr="C:\Users\lgoodhew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94" y="2386370"/>
            <a:ext cx="4969396" cy="230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628800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are gender, age and ethnicity represented in this music video?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goodhew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54259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65850"/>
            <a:ext cx="5731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Newspapers: How do these front covers use language, image, colour, font to construct a representation of Donald Trump?</a:t>
            </a:r>
            <a:endParaRPr lang="en-GB" sz="2400" b="1" dirty="0"/>
          </a:p>
        </p:txBody>
      </p:sp>
      <p:pic>
        <p:nvPicPr>
          <p:cNvPr id="3074" name="Picture 2" descr="C:\Users\lgoodhew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33612"/>
            <a:ext cx="3243522" cy="489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Film- trailer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5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Finally…any 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GB" dirty="0" smtClean="0"/>
          </a:p>
          <a:p>
            <a:pPr marL="114300" indent="0">
              <a:buNone/>
            </a:pPr>
            <a:endParaRPr lang="en-GB" dirty="0" smtClean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 smtClean="0">
              <a:hlinkClick r:id="rId2"/>
            </a:endParaRPr>
          </a:p>
          <a:p>
            <a:pPr marL="11430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www.youtube.com/watch?v=G0VyiVAKWSY&amp;list=PLUtYDozH5mN1KKO7b0KgTzJNc0-bGrHBL&amp;index=4</a:t>
            </a:r>
            <a:endParaRPr lang="en-GB" dirty="0" smtClean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 smtClean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 smtClean="0"/>
          </a:p>
          <a:p>
            <a:pPr marL="114300" indent="0">
              <a:buNone/>
            </a:pPr>
            <a:endParaRPr lang="en-GB" dirty="0" smtClean="0">
              <a:hlinkClick r:id="rId3"/>
            </a:endParaRPr>
          </a:p>
          <a:p>
            <a:pPr marL="114300" indent="0">
              <a:buNone/>
            </a:pP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://www.youtube.com/watch?v=tjepDtWeBRQ&amp;list=PLUtYDozH5mN1KKO7b0KgTzJNc0-bGrHBL&amp;index=6</a:t>
            </a:r>
            <a:endParaRPr lang="en-GB" dirty="0"/>
          </a:p>
        </p:txBody>
      </p:sp>
      <p:pic>
        <p:nvPicPr>
          <p:cNvPr id="4098" name="Picture 2" descr="C:\Users\lgoodhew\Desktop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43" y="1628800"/>
            <a:ext cx="2186734" cy="135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goodhew\Desktop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43" y="3861048"/>
            <a:ext cx="265659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166175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Examples of our music videos!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964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Taster lesson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Give you an insight into what studying A Level </a:t>
            </a:r>
            <a:r>
              <a:rPr lang="en-GB" dirty="0" smtClean="0"/>
              <a:t>media </a:t>
            </a:r>
            <a:r>
              <a:rPr lang="en-GB" dirty="0"/>
              <a:t>will be </a:t>
            </a:r>
            <a:r>
              <a:rPr lang="en-GB" dirty="0" smtClean="0"/>
              <a:t>like at LHS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Use your understanding of </a:t>
            </a:r>
            <a:r>
              <a:rPr lang="en-GB" dirty="0" smtClean="0"/>
              <a:t>‘</a:t>
            </a:r>
            <a:r>
              <a:rPr lang="en-GB" i="1" dirty="0" smtClean="0"/>
              <a:t>representation’</a:t>
            </a:r>
            <a:r>
              <a:rPr lang="en-GB" dirty="0" smtClean="0"/>
              <a:t> </a:t>
            </a:r>
            <a:r>
              <a:rPr lang="en-GB" dirty="0"/>
              <a:t>to </a:t>
            </a:r>
            <a:r>
              <a:rPr lang="en-GB" dirty="0" smtClean="0"/>
              <a:t>analyse how different media products communicate meanings to an audience</a:t>
            </a:r>
          </a:p>
        </p:txBody>
      </p:sp>
    </p:spTree>
    <p:extLst>
      <p:ext uri="{BB962C8B-B14F-4D97-AF65-F5344CB8AC3E}">
        <p14:creationId xmlns:p14="http://schemas.microsoft.com/office/powerpoint/2010/main" val="23760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200" dirty="0" smtClean="0"/>
              <a:t>You study a broad range of media forms: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 algn="ctr">
              <a:buNone/>
            </a:pPr>
            <a:r>
              <a:rPr lang="en-GB" sz="3200" i="1" dirty="0">
                <a:solidFill>
                  <a:srgbClr val="FF0000"/>
                </a:solidFill>
              </a:rPr>
              <a:t>Advertising (print and audio </a:t>
            </a:r>
            <a:r>
              <a:rPr lang="en-GB" sz="3200" i="1" dirty="0" smtClean="0">
                <a:solidFill>
                  <a:srgbClr val="FF0000"/>
                </a:solidFill>
              </a:rPr>
              <a:t>visual), music videos, newspapers, film, radio, videogames, (yr12)</a:t>
            </a:r>
          </a:p>
          <a:p>
            <a:pPr marL="0" indent="0" algn="ctr">
              <a:buNone/>
            </a:pPr>
            <a:endParaRPr lang="en-GB" sz="32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3200" i="1" dirty="0" smtClean="0">
                <a:solidFill>
                  <a:srgbClr val="7030A0"/>
                </a:solidFill>
              </a:rPr>
              <a:t>television, magazines and media in the online age (yr13)</a:t>
            </a:r>
            <a:endParaRPr lang="en-GB" sz="32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0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Exams and coursework??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 smtClean="0"/>
              <a:t>Component 1: Media Products, Industries and Audiences</a:t>
            </a:r>
          </a:p>
          <a:p>
            <a:pPr marL="114300" indent="0">
              <a:buNone/>
            </a:pPr>
            <a:r>
              <a:rPr lang="en-GB" dirty="0" smtClean="0"/>
              <a:t>Written examination: 2 hours and 15 minutes</a:t>
            </a:r>
          </a:p>
          <a:p>
            <a:pPr marL="114300" indent="0">
              <a:buNone/>
            </a:pPr>
            <a:r>
              <a:rPr lang="en-GB" dirty="0" smtClean="0"/>
              <a:t>35% of qualification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dirty="0" smtClean="0"/>
              <a:t>Component 2: Media Forms and Products in Depth</a:t>
            </a:r>
          </a:p>
          <a:p>
            <a:pPr marL="114300" indent="0">
              <a:buNone/>
            </a:pPr>
            <a:r>
              <a:rPr lang="en-GB" dirty="0" smtClean="0"/>
              <a:t>Written examination: 2 hours and 30 minutes</a:t>
            </a:r>
          </a:p>
          <a:p>
            <a:pPr marL="114300" indent="0">
              <a:buNone/>
            </a:pPr>
            <a:r>
              <a:rPr lang="en-GB" dirty="0" smtClean="0"/>
              <a:t>35% of qualification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dirty="0" smtClean="0"/>
              <a:t>Component 3: Cross media production</a:t>
            </a:r>
          </a:p>
          <a:p>
            <a:pPr marL="114300" indent="0">
              <a:buNone/>
            </a:pPr>
            <a:r>
              <a:rPr lang="en-GB" dirty="0" smtClean="0"/>
              <a:t>Non-exam assessment</a:t>
            </a:r>
          </a:p>
          <a:p>
            <a:pPr marL="114300" indent="0">
              <a:buNone/>
            </a:pPr>
            <a:r>
              <a:rPr lang="en-GB" dirty="0" smtClean="0"/>
              <a:t>30% of qualification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9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Media studies: Theoretical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Media language</a:t>
            </a:r>
          </a:p>
          <a:p>
            <a:pPr marL="0" indent="0">
              <a:buNone/>
            </a:pPr>
            <a:r>
              <a:rPr lang="en-GB" dirty="0" smtClean="0"/>
              <a:t>- how the media through their forms, codes, conventions and techniques communicate meanings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Representation</a:t>
            </a:r>
          </a:p>
          <a:p>
            <a:pPr marL="0" indent="0">
              <a:buNone/>
            </a:pPr>
            <a:r>
              <a:rPr lang="en-GB" dirty="0" smtClean="0"/>
              <a:t>-how the media portray events, issues, individuals and social groups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Media industries</a:t>
            </a:r>
          </a:p>
          <a:p>
            <a:pPr marL="0" indent="0">
              <a:buNone/>
            </a:pPr>
            <a:r>
              <a:rPr lang="en-GB" dirty="0" smtClean="0"/>
              <a:t>-how the media industries’ processes of production, distribution and circulation affect media forms and platforms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Audiences</a:t>
            </a:r>
          </a:p>
          <a:p>
            <a:pPr marL="0" indent="0">
              <a:buNone/>
            </a:pPr>
            <a:r>
              <a:rPr lang="en-GB" dirty="0" smtClean="0"/>
              <a:t>-how media forms target, reach and address audiences, how audiences interpret and respond to them, and how members of audiences become producers themselves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46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Set texts- Year 12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69" y="112659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Music video</a:t>
            </a:r>
          </a:p>
          <a:p>
            <a:pPr marL="0" indent="0">
              <a:buNone/>
            </a:pPr>
            <a:r>
              <a:rPr lang="en-GB" sz="2000" b="1" dirty="0" smtClean="0"/>
              <a:t>Advertising and marketing</a:t>
            </a:r>
          </a:p>
          <a:p>
            <a:pPr marL="0" indent="0">
              <a:buNone/>
            </a:pPr>
            <a:r>
              <a:rPr lang="en-GB" sz="2000" b="1" dirty="0" smtClean="0"/>
              <a:t>Newspapers</a:t>
            </a:r>
          </a:p>
          <a:p>
            <a:pPr marL="0" indent="0">
              <a:buNone/>
            </a:pPr>
            <a:r>
              <a:rPr lang="en-GB" sz="2000" b="1" dirty="0" smtClean="0"/>
              <a:t>Film</a:t>
            </a:r>
          </a:p>
          <a:p>
            <a:pPr marL="0" indent="0">
              <a:buNone/>
            </a:pPr>
            <a:r>
              <a:rPr lang="en-GB" sz="2000" b="1" dirty="0" smtClean="0"/>
              <a:t>Radio</a:t>
            </a:r>
          </a:p>
          <a:p>
            <a:pPr marL="0" indent="0">
              <a:buNone/>
            </a:pPr>
            <a:r>
              <a:rPr lang="en-GB" sz="2000" b="1" dirty="0" smtClean="0"/>
              <a:t>Video games</a:t>
            </a:r>
            <a:endParaRPr lang="en-GB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507" y="1484784"/>
            <a:ext cx="2078584" cy="116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70" y="1020155"/>
            <a:ext cx="2420100" cy="136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3" y="2708920"/>
            <a:ext cx="1995273" cy="24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69" y="2754317"/>
            <a:ext cx="1862560" cy="234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9" y="3485232"/>
            <a:ext cx="163218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53" y="2801339"/>
            <a:ext cx="1009271" cy="192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311" y="5131698"/>
            <a:ext cx="1193470" cy="152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45" y="5249227"/>
            <a:ext cx="2093979" cy="157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1886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Examination 70%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476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37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Set texts - Year 13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339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Television </a:t>
            </a:r>
          </a:p>
          <a:p>
            <a:pPr marL="0" indent="0">
              <a:buNone/>
            </a:pPr>
            <a:r>
              <a:rPr lang="en-GB" sz="2800" dirty="0" smtClean="0"/>
              <a:t>Magazines</a:t>
            </a:r>
          </a:p>
          <a:p>
            <a:pPr marL="0" indent="0">
              <a:buNone/>
            </a:pPr>
            <a:r>
              <a:rPr lang="en-GB" sz="2800" dirty="0" smtClean="0"/>
              <a:t>Blogs and websites</a:t>
            </a:r>
            <a:endParaRPr lang="en-GB" sz="2800" dirty="0"/>
          </a:p>
        </p:txBody>
      </p:sp>
      <p:pic>
        <p:nvPicPr>
          <p:cNvPr id="4098" name="Picture 2" descr="Image result for the bridge t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47" y="5321555"/>
            <a:ext cx="3464677" cy="129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life on m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056" y="3138390"/>
            <a:ext cx="1983632" cy="198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huma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00426"/>
            <a:ext cx="3949501" cy="222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womans real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798" y="513293"/>
            <a:ext cx="1790351" cy="2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huck magaz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167841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the big issu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20" y="3138390"/>
            <a:ext cx="106931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 result for zoell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18995"/>
            <a:ext cx="2584042" cy="14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9692"/>
            <a:ext cx="7620000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Non- exam assessment (coursework) 30%</a:t>
            </a:r>
            <a:endParaRPr lang="en-GB" sz="3200" b="1" dirty="0"/>
          </a:p>
        </p:txBody>
      </p:sp>
      <p:pic>
        <p:nvPicPr>
          <p:cNvPr id="2051" name="Picture 3" descr="C:\Users\lgoodhew\Desktop\Courtney Field FC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38481"/>
            <a:ext cx="220824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goodhew\Desktop\Jade Scott 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56992"/>
            <a:ext cx="203653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88" y="1436994"/>
            <a:ext cx="3390792" cy="216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816" y="4105250"/>
            <a:ext cx="3312368" cy="204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124744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Create either a music video and related online products (such as website)</a:t>
            </a:r>
          </a:p>
          <a:p>
            <a:r>
              <a:rPr lang="en-GB" dirty="0" smtClean="0"/>
              <a:t>Or a magazine</a:t>
            </a:r>
          </a:p>
          <a:p>
            <a:endParaRPr lang="en-GB" dirty="0"/>
          </a:p>
          <a:p>
            <a:r>
              <a:rPr lang="en-GB" dirty="0" smtClean="0"/>
              <a:t>for a specific audience as set by the exam board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9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 ‘taste’ of year 12…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700808"/>
            <a:ext cx="50405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Representation</a:t>
            </a:r>
          </a:p>
          <a:p>
            <a:endParaRPr lang="en-GB" dirty="0"/>
          </a:p>
          <a:p>
            <a:pPr algn="ctr"/>
            <a:r>
              <a:rPr lang="en-GB" dirty="0"/>
              <a:t>-</a:t>
            </a:r>
            <a:r>
              <a:rPr lang="en-GB" b="1" dirty="0"/>
              <a:t>how the media portray events, issues, </a:t>
            </a:r>
            <a:r>
              <a:rPr lang="en-GB" b="1" dirty="0" smtClean="0"/>
              <a:t>individuals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 smtClean="0"/>
              <a:t> </a:t>
            </a:r>
            <a:r>
              <a:rPr lang="en-GB" b="1" dirty="0"/>
              <a:t>and social groups</a:t>
            </a:r>
          </a:p>
          <a:p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83968" y="3212976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3968" y="400506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Such as…old age, young people, women, men, homosexuality, black/ white people, </a:t>
            </a:r>
            <a:endParaRPr lang="en-GB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29205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Such as Donald Trump, Theresa May, </a:t>
            </a:r>
            <a:endParaRPr lang="en-GB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588224" y="112474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Such as…Brexit, Elections,</a:t>
            </a:r>
            <a:endParaRPr lang="en-GB" i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52120" y="2636912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156176" y="1916832"/>
            <a:ext cx="648072" cy="522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3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166</TotalTime>
  <Words>405</Words>
  <Application>Microsoft Office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</vt:lpstr>
      <vt:lpstr>Adjacency</vt:lpstr>
      <vt:lpstr>A Level Media Studies</vt:lpstr>
      <vt:lpstr>Taster lesson outcomes</vt:lpstr>
      <vt:lpstr>Media Studies</vt:lpstr>
      <vt:lpstr>Exams and coursework??</vt:lpstr>
      <vt:lpstr>Media studies: Theoretical framework</vt:lpstr>
      <vt:lpstr>Set texts- Year 12</vt:lpstr>
      <vt:lpstr>Set texts - Year 13</vt:lpstr>
      <vt:lpstr>Non- exam assessment (coursework) 30%</vt:lpstr>
      <vt:lpstr>A ‘taste’ of year 12…</vt:lpstr>
      <vt:lpstr>Music video: Dizzee Rascal -Dream</vt:lpstr>
      <vt:lpstr>PowerPoint Presentation</vt:lpstr>
      <vt:lpstr>Film- trailer</vt:lpstr>
      <vt:lpstr>Finally…any questions?</vt:lpstr>
    </vt:vector>
  </TitlesOfParts>
  <Company>Little Heath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L Goodhew</dc:creator>
  <cp:lastModifiedBy>Ms G Vignali</cp:lastModifiedBy>
  <cp:revision>21</cp:revision>
  <dcterms:created xsi:type="dcterms:W3CDTF">2017-11-30T10:03:29Z</dcterms:created>
  <dcterms:modified xsi:type="dcterms:W3CDTF">2017-11-30T14:49:55Z</dcterms:modified>
</cp:coreProperties>
</file>