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2868"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EF56C3-92C4-418E-9FD1-1F4FB57CC8BC}"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GB"/>
        </a:p>
      </dgm:t>
    </dgm:pt>
    <dgm:pt modelId="{F4B6D375-E9AE-4014-9ADA-340D264C9840}">
      <dgm:prSet phldrT="[Text]"/>
      <dgm:spPr/>
      <dgm:t>
        <a:bodyPr/>
        <a:lstStyle/>
        <a:p>
          <a:r>
            <a:rPr lang="de-DE" dirty="0" smtClean="0"/>
            <a:t>Kino</a:t>
          </a:r>
          <a:endParaRPr lang="en-GB" dirty="0"/>
        </a:p>
      </dgm:t>
    </dgm:pt>
    <dgm:pt modelId="{CA33D8E2-5ABB-4C0D-BA6F-1E633000A25B}" type="parTrans" cxnId="{3E3D5215-C988-4F93-A785-606C0BA7076E}">
      <dgm:prSet/>
      <dgm:spPr/>
      <dgm:t>
        <a:bodyPr/>
        <a:lstStyle/>
        <a:p>
          <a:endParaRPr lang="en-GB"/>
        </a:p>
      </dgm:t>
    </dgm:pt>
    <dgm:pt modelId="{4E232C41-E93A-4DAC-BEA3-10B139CBA000}" type="sibTrans" cxnId="{3E3D5215-C988-4F93-A785-606C0BA7076E}">
      <dgm:prSet/>
      <dgm:spPr/>
      <dgm:t>
        <a:bodyPr/>
        <a:lstStyle/>
        <a:p>
          <a:endParaRPr lang="en-GB"/>
        </a:p>
      </dgm:t>
    </dgm:pt>
    <dgm:pt modelId="{FFEF26D8-98A1-49BD-812F-B1366B957862}">
      <dgm:prSet phldrT="[Text]"/>
      <dgm:spPr/>
      <dgm:t>
        <a:bodyPr/>
        <a:lstStyle/>
        <a:p>
          <a:r>
            <a:rPr lang="de-DE" dirty="0" smtClean="0"/>
            <a:t>Film</a:t>
          </a:r>
          <a:endParaRPr lang="en-GB" dirty="0"/>
        </a:p>
      </dgm:t>
    </dgm:pt>
    <dgm:pt modelId="{1B573402-C11C-49DA-B88E-57E7D7E7AD5E}" type="parTrans" cxnId="{9EE0E9D6-AA28-43B1-83E9-5D6E7A6255C3}">
      <dgm:prSet/>
      <dgm:spPr/>
      <dgm:t>
        <a:bodyPr/>
        <a:lstStyle/>
        <a:p>
          <a:endParaRPr lang="en-GB"/>
        </a:p>
      </dgm:t>
    </dgm:pt>
    <dgm:pt modelId="{3D4E4C9B-151C-4563-AA48-C33A64C6013E}" type="sibTrans" cxnId="{9EE0E9D6-AA28-43B1-83E9-5D6E7A6255C3}">
      <dgm:prSet/>
      <dgm:spPr/>
      <dgm:t>
        <a:bodyPr/>
        <a:lstStyle/>
        <a:p>
          <a:endParaRPr lang="en-GB"/>
        </a:p>
      </dgm:t>
    </dgm:pt>
    <dgm:pt modelId="{C3BF1861-231C-41F8-A7EA-277208C2552F}">
      <dgm:prSet phldrT="[Text]"/>
      <dgm:spPr/>
      <dgm:t>
        <a:bodyPr/>
        <a:lstStyle/>
        <a:p>
          <a:r>
            <a:rPr lang="de-DE" dirty="0" smtClean="0"/>
            <a:t>Dunkelheit</a:t>
          </a:r>
          <a:endParaRPr lang="en-GB" dirty="0"/>
        </a:p>
      </dgm:t>
    </dgm:pt>
    <dgm:pt modelId="{F91E4E4F-6330-4E45-B5BA-FDD8DBCCAAFC}" type="parTrans" cxnId="{1D2C1F6E-253F-41FD-9599-25C456C82235}">
      <dgm:prSet/>
      <dgm:spPr/>
      <dgm:t>
        <a:bodyPr/>
        <a:lstStyle/>
        <a:p>
          <a:endParaRPr lang="en-GB"/>
        </a:p>
      </dgm:t>
    </dgm:pt>
    <dgm:pt modelId="{3EFA1C00-5AFE-44B8-8287-3B1CC3964C0D}" type="sibTrans" cxnId="{1D2C1F6E-253F-41FD-9599-25C456C82235}">
      <dgm:prSet/>
      <dgm:spPr/>
      <dgm:t>
        <a:bodyPr/>
        <a:lstStyle/>
        <a:p>
          <a:endParaRPr lang="en-GB"/>
        </a:p>
      </dgm:t>
    </dgm:pt>
    <dgm:pt modelId="{E5AE7233-A53A-46E1-A542-364DBE49CEA4}">
      <dgm:prSet phldrT="[Text]"/>
      <dgm:spPr/>
      <dgm:t>
        <a:bodyPr/>
        <a:lstStyle/>
        <a:p>
          <a:r>
            <a:rPr lang="de-DE" dirty="0" smtClean="0"/>
            <a:t>Surround Sound</a:t>
          </a:r>
          <a:endParaRPr lang="en-GB" dirty="0"/>
        </a:p>
      </dgm:t>
    </dgm:pt>
    <dgm:pt modelId="{40295B75-F6CD-44F9-AF2E-F8B7F102CDA0}" type="parTrans" cxnId="{24C55230-45B9-445D-85CB-36AD31A5A65D}">
      <dgm:prSet/>
      <dgm:spPr/>
      <dgm:t>
        <a:bodyPr/>
        <a:lstStyle/>
        <a:p>
          <a:endParaRPr lang="en-GB"/>
        </a:p>
      </dgm:t>
    </dgm:pt>
    <dgm:pt modelId="{1C95B882-7FAA-4042-9E13-8FB663DA4C7C}" type="sibTrans" cxnId="{24C55230-45B9-445D-85CB-36AD31A5A65D}">
      <dgm:prSet/>
      <dgm:spPr/>
      <dgm:t>
        <a:bodyPr/>
        <a:lstStyle/>
        <a:p>
          <a:endParaRPr lang="en-GB"/>
        </a:p>
      </dgm:t>
    </dgm:pt>
    <dgm:pt modelId="{28E96A3F-3E53-49AE-AB94-E6E840CF76A3}">
      <dgm:prSet phldrT="[Text]"/>
      <dgm:spPr/>
      <dgm:t>
        <a:bodyPr/>
        <a:lstStyle/>
        <a:p>
          <a:r>
            <a:rPr lang="de-DE" dirty="0" smtClean="0"/>
            <a:t>Popcorn</a:t>
          </a:r>
          <a:endParaRPr lang="en-GB" dirty="0"/>
        </a:p>
      </dgm:t>
    </dgm:pt>
    <dgm:pt modelId="{CE089E7C-AE24-4BAE-8354-F6E1D132BC02}" type="parTrans" cxnId="{66EF4847-38D1-4FF7-9F1C-62D1EAB0C569}">
      <dgm:prSet/>
      <dgm:spPr/>
      <dgm:t>
        <a:bodyPr/>
        <a:lstStyle/>
        <a:p>
          <a:endParaRPr lang="en-GB"/>
        </a:p>
      </dgm:t>
    </dgm:pt>
    <dgm:pt modelId="{3288509F-9063-4CF5-9BF1-54ACB1EF10B7}" type="sibTrans" cxnId="{66EF4847-38D1-4FF7-9F1C-62D1EAB0C569}">
      <dgm:prSet/>
      <dgm:spPr/>
      <dgm:t>
        <a:bodyPr/>
        <a:lstStyle/>
        <a:p>
          <a:endParaRPr lang="en-GB"/>
        </a:p>
      </dgm:t>
    </dgm:pt>
    <dgm:pt modelId="{A4F766CC-038C-4CF5-9DC8-E48B2CDCEF64}">
      <dgm:prSet phldrT="[Text]"/>
      <dgm:spPr/>
      <dgm:t>
        <a:bodyPr/>
        <a:lstStyle/>
        <a:p>
          <a:r>
            <a:rPr lang="de-DE" dirty="0" smtClean="0"/>
            <a:t>Dem </a:t>
          </a:r>
          <a:r>
            <a:rPr lang="de-DE" smtClean="0"/>
            <a:t>Alltag entfliehen</a:t>
          </a:r>
          <a:endParaRPr lang="en-GB" dirty="0"/>
        </a:p>
      </dgm:t>
    </dgm:pt>
    <dgm:pt modelId="{346FB8EE-C1B0-42A8-BE0B-E10C7DD1D537}" type="parTrans" cxnId="{8D878799-3ED1-4AC2-A1CA-B9582BCD31B3}">
      <dgm:prSet/>
      <dgm:spPr/>
      <dgm:t>
        <a:bodyPr/>
        <a:lstStyle/>
        <a:p>
          <a:endParaRPr lang="en-GB"/>
        </a:p>
      </dgm:t>
    </dgm:pt>
    <dgm:pt modelId="{E77E4DF4-81E7-4886-9094-F71559D05A0E}" type="sibTrans" cxnId="{8D878799-3ED1-4AC2-A1CA-B9582BCD31B3}">
      <dgm:prSet/>
      <dgm:spPr/>
      <dgm:t>
        <a:bodyPr/>
        <a:lstStyle/>
        <a:p>
          <a:endParaRPr lang="en-GB"/>
        </a:p>
      </dgm:t>
    </dgm:pt>
    <dgm:pt modelId="{8B2522C6-F21C-4CDE-9200-115766C1AEFA}">
      <dgm:prSet phldrT="[Text]"/>
      <dgm:spPr/>
      <dgm:t>
        <a:bodyPr/>
        <a:lstStyle/>
        <a:p>
          <a:r>
            <a:rPr lang="de-DE" dirty="0" smtClean="0"/>
            <a:t>Gute Unterhaltung</a:t>
          </a:r>
          <a:endParaRPr lang="en-GB" dirty="0"/>
        </a:p>
      </dgm:t>
    </dgm:pt>
    <dgm:pt modelId="{40C91A99-E1DC-492F-97AC-167C9AB913A3}" type="parTrans" cxnId="{E8794B8F-2B78-466C-BC52-F6ACAA8269A9}">
      <dgm:prSet/>
      <dgm:spPr/>
      <dgm:t>
        <a:bodyPr/>
        <a:lstStyle/>
        <a:p>
          <a:endParaRPr lang="en-GB"/>
        </a:p>
      </dgm:t>
    </dgm:pt>
    <dgm:pt modelId="{776C7FAC-B09D-409A-946D-1B5BD12B5AC3}" type="sibTrans" cxnId="{E8794B8F-2B78-466C-BC52-F6ACAA8269A9}">
      <dgm:prSet/>
      <dgm:spPr/>
      <dgm:t>
        <a:bodyPr/>
        <a:lstStyle/>
        <a:p>
          <a:endParaRPr lang="en-GB"/>
        </a:p>
      </dgm:t>
    </dgm:pt>
    <dgm:pt modelId="{9E9EC30B-0BC5-4146-9A34-C1A9DAF09E53}">
      <dgm:prSet phldrT="[Text]"/>
      <dgm:spPr/>
      <dgm:t>
        <a:bodyPr/>
        <a:lstStyle/>
        <a:p>
          <a:r>
            <a:rPr lang="de-DE" dirty="0" smtClean="0"/>
            <a:t>Große Leinwand</a:t>
          </a:r>
          <a:endParaRPr lang="en-GB" dirty="0"/>
        </a:p>
      </dgm:t>
    </dgm:pt>
    <dgm:pt modelId="{EAA9793D-F4AC-4717-B4C2-7CB6D8165AF7}" type="parTrans" cxnId="{2EA4B799-6711-4551-B30C-655938AEB0A3}">
      <dgm:prSet/>
      <dgm:spPr/>
      <dgm:t>
        <a:bodyPr/>
        <a:lstStyle/>
        <a:p>
          <a:endParaRPr lang="en-GB"/>
        </a:p>
      </dgm:t>
    </dgm:pt>
    <dgm:pt modelId="{2DB8E094-12BB-4920-9709-F161944C70D2}" type="sibTrans" cxnId="{2EA4B799-6711-4551-B30C-655938AEB0A3}">
      <dgm:prSet/>
      <dgm:spPr/>
      <dgm:t>
        <a:bodyPr/>
        <a:lstStyle/>
        <a:p>
          <a:endParaRPr lang="en-GB"/>
        </a:p>
      </dgm:t>
    </dgm:pt>
    <dgm:pt modelId="{A9482FB0-0D8C-4094-A66A-E977EE85433F}" type="pres">
      <dgm:prSet presAssocID="{99EF56C3-92C4-418E-9FD1-1F4FB57CC8BC}" presName="cycle" presStyleCnt="0">
        <dgm:presLayoutVars>
          <dgm:chMax val="1"/>
          <dgm:dir/>
          <dgm:animLvl val="ctr"/>
          <dgm:resizeHandles val="exact"/>
        </dgm:presLayoutVars>
      </dgm:prSet>
      <dgm:spPr/>
      <dgm:t>
        <a:bodyPr/>
        <a:lstStyle/>
        <a:p>
          <a:endParaRPr lang="en-GB"/>
        </a:p>
      </dgm:t>
    </dgm:pt>
    <dgm:pt modelId="{86560B6A-824A-472C-9EF2-B690A4BAB59F}" type="pres">
      <dgm:prSet presAssocID="{F4B6D375-E9AE-4014-9ADA-340D264C9840}" presName="centerShape" presStyleLbl="node0" presStyleIdx="0" presStyleCnt="1"/>
      <dgm:spPr/>
      <dgm:t>
        <a:bodyPr/>
        <a:lstStyle/>
        <a:p>
          <a:endParaRPr lang="en-GB"/>
        </a:p>
      </dgm:t>
    </dgm:pt>
    <dgm:pt modelId="{94006D38-4059-4CAF-A6E9-4AC210F60EBD}" type="pres">
      <dgm:prSet presAssocID="{1B573402-C11C-49DA-B88E-57E7D7E7AD5E}" presName="Name9" presStyleLbl="parChTrans1D2" presStyleIdx="0" presStyleCnt="7"/>
      <dgm:spPr/>
      <dgm:t>
        <a:bodyPr/>
        <a:lstStyle/>
        <a:p>
          <a:endParaRPr lang="en-GB"/>
        </a:p>
      </dgm:t>
    </dgm:pt>
    <dgm:pt modelId="{CA65435C-FBB4-4032-957F-C88C521B6279}" type="pres">
      <dgm:prSet presAssocID="{1B573402-C11C-49DA-B88E-57E7D7E7AD5E}" presName="connTx" presStyleLbl="parChTrans1D2" presStyleIdx="0" presStyleCnt="7"/>
      <dgm:spPr/>
      <dgm:t>
        <a:bodyPr/>
        <a:lstStyle/>
        <a:p>
          <a:endParaRPr lang="en-GB"/>
        </a:p>
      </dgm:t>
    </dgm:pt>
    <dgm:pt modelId="{D23C79FD-36B3-434C-8EE6-120A136F0B3C}" type="pres">
      <dgm:prSet presAssocID="{FFEF26D8-98A1-49BD-812F-B1366B957862}" presName="node" presStyleLbl="node1" presStyleIdx="0" presStyleCnt="7">
        <dgm:presLayoutVars>
          <dgm:bulletEnabled val="1"/>
        </dgm:presLayoutVars>
      </dgm:prSet>
      <dgm:spPr/>
      <dgm:t>
        <a:bodyPr/>
        <a:lstStyle/>
        <a:p>
          <a:endParaRPr lang="en-GB"/>
        </a:p>
      </dgm:t>
    </dgm:pt>
    <dgm:pt modelId="{35C3F983-72C3-40FF-95C3-28F7B6EF8C77}" type="pres">
      <dgm:prSet presAssocID="{F91E4E4F-6330-4E45-B5BA-FDD8DBCCAAFC}" presName="Name9" presStyleLbl="parChTrans1D2" presStyleIdx="1" presStyleCnt="7"/>
      <dgm:spPr/>
      <dgm:t>
        <a:bodyPr/>
        <a:lstStyle/>
        <a:p>
          <a:endParaRPr lang="en-GB"/>
        </a:p>
      </dgm:t>
    </dgm:pt>
    <dgm:pt modelId="{8521F201-DC6D-4873-8D1A-752B39FE0652}" type="pres">
      <dgm:prSet presAssocID="{F91E4E4F-6330-4E45-B5BA-FDD8DBCCAAFC}" presName="connTx" presStyleLbl="parChTrans1D2" presStyleIdx="1" presStyleCnt="7"/>
      <dgm:spPr/>
      <dgm:t>
        <a:bodyPr/>
        <a:lstStyle/>
        <a:p>
          <a:endParaRPr lang="en-GB"/>
        </a:p>
      </dgm:t>
    </dgm:pt>
    <dgm:pt modelId="{E90A4547-1237-4EC4-9E18-9B1B73FB9EBC}" type="pres">
      <dgm:prSet presAssocID="{C3BF1861-231C-41F8-A7EA-277208C2552F}" presName="node" presStyleLbl="node1" presStyleIdx="1" presStyleCnt="7">
        <dgm:presLayoutVars>
          <dgm:bulletEnabled val="1"/>
        </dgm:presLayoutVars>
      </dgm:prSet>
      <dgm:spPr/>
      <dgm:t>
        <a:bodyPr/>
        <a:lstStyle/>
        <a:p>
          <a:endParaRPr lang="en-GB"/>
        </a:p>
      </dgm:t>
    </dgm:pt>
    <dgm:pt modelId="{EC66DC4B-AE58-4F95-AF51-0CA07981C960}" type="pres">
      <dgm:prSet presAssocID="{346FB8EE-C1B0-42A8-BE0B-E10C7DD1D537}" presName="Name9" presStyleLbl="parChTrans1D2" presStyleIdx="2" presStyleCnt="7"/>
      <dgm:spPr/>
      <dgm:t>
        <a:bodyPr/>
        <a:lstStyle/>
        <a:p>
          <a:endParaRPr lang="en-GB"/>
        </a:p>
      </dgm:t>
    </dgm:pt>
    <dgm:pt modelId="{9EBD1C56-8023-484A-9F19-52A08EF2D866}" type="pres">
      <dgm:prSet presAssocID="{346FB8EE-C1B0-42A8-BE0B-E10C7DD1D537}" presName="connTx" presStyleLbl="parChTrans1D2" presStyleIdx="2" presStyleCnt="7"/>
      <dgm:spPr/>
      <dgm:t>
        <a:bodyPr/>
        <a:lstStyle/>
        <a:p>
          <a:endParaRPr lang="en-GB"/>
        </a:p>
      </dgm:t>
    </dgm:pt>
    <dgm:pt modelId="{CB699489-C330-4C2F-B174-1DD53F81E011}" type="pres">
      <dgm:prSet presAssocID="{A4F766CC-038C-4CF5-9DC8-E48B2CDCEF64}" presName="node" presStyleLbl="node1" presStyleIdx="2" presStyleCnt="7">
        <dgm:presLayoutVars>
          <dgm:bulletEnabled val="1"/>
        </dgm:presLayoutVars>
      </dgm:prSet>
      <dgm:spPr/>
      <dgm:t>
        <a:bodyPr/>
        <a:lstStyle/>
        <a:p>
          <a:endParaRPr lang="en-GB"/>
        </a:p>
      </dgm:t>
    </dgm:pt>
    <dgm:pt modelId="{0A841552-3F63-4078-8F48-8C80FBF90AE2}" type="pres">
      <dgm:prSet presAssocID="{40C91A99-E1DC-492F-97AC-167C9AB913A3}" presName="Name9" presStyleLbl="parChTrans1D2" presStyleIdx="3" presStyleCnt="7"/>
      <dgm:spPr/>
      <dgm:t>
        <a:bodyPr/>
        <a:lstStyle/>
        <a:p>
          <a:endParaRPr lang="en-GB"/>
        </a:p>
      </dgm:t>
    </dgm:pt>
    <dgm:pt modelId="{7B7EA395-D424-4B45-A63D-60130695C1D3}" type="pres">
      <dgm:prSet presAssocID="{40C91A99-E1DC-492F-97AC-167C9AB913A3}" presName="connTx" presStyleLbl="parChTrans1D2" presStyleIdx="3" presStyleCnt="7"/>
      <dgm:spPr/>
      <dgm:t>
        <a:bodyPr/>
        <a:lstStyle/>
        <a:p>
          <a:endParaRPr lang="en-GB"/>
        </a:p>
      </dgm:t>
    </dgm:pt>
    <dgm:pt modelId="{DC5F2462-047F-4382-90B4-BEEF75501866}" type="pres">
      <dgm:prSet presAssocID="{8B2522C6-F21C-4CDE-9200-115766C1AEFA}" presName="node" presStyleLbl="node1" presStyleIdx="3" presStyleCnt="7">
        <dgm:presLayoutVars>
          <dgm:bulletEnabled val="1"/>
        </dgm:presLayoutVars>
      </dgm:prSet>
      <dgm:spPr/>
      <dgm:t>
        <a:bodyPr/>
        <a:lstStyle/>
        <a:p>
          <a:endParaRPr lang="en-GB"/>
        </a:p>
      </dgm:t>
    </dgm:pt>
    <dgm:pt modelId="{1C2BC787-4D83-423B-AF90-8614F331171B}" type="pres">
      <dgm:prSet presAssocID="{40295B75-F6CD-44F9-AF2E-F8B7F102CDA0}" presName="Name9" presStyleLbl="parChTrans1D2" presStyleIdx="4" presStyleCnt="7"/>
      <dgm:spPr/>
      <dgm:t>
        <a:bodyPr/>
        <a:lstStyle/>
        <a:p>
          <a:endParaRPr lang="en-GB"/>
        </a:p>
      </dgm:t>
    </dgm:pt>
    <dgm:pt modelId="{3C624B1B-D015-48E1-8B3F-C7C787D9A47E}" type="pres">
      <dgm:prSet presAssocID="{40295B75-F6CD-44F9-AF2E-F8B7F102CDA0}" presName="connTx" presStyleLbl="parChTrans1D2" presStyleIdx="4" presStyleCnt="7"/>
      <dgm:spPr/>
      <dgm:t>
        <a:bodyPr/>
        <a:lstStyle/>
        <a:p>
          <a:endParaRPr lang="en-GB"/>
        </a:p>
      </dgm:t>
    </dgm:pt>
    <dgm:pt modelId="{C93E8469-DA37-4923-81EA-9AC22FE78F11}" type="pres">
      <dgm:prSet presAssocID="{E5AE7233-A53A-46E1-A542-364DBE49CEA4}" presName="node" presStyleLbl="node1" presStyleIdx="4" presStyleCnt="7">
        <dgm:presLayoutVars>
          <dgm:bulletEnabled val="1"/>
        </dgm:presLayoutVars>
      </dgm:prSet>
      <dgm:spPr/>
      <dgm:t>
        <a:bodyPr/>
        <a:lstStyle/>
        <a:p>
          <a:endParaRPr lang="en-GB"/>
        </a:p>
      </dgm:t>
    </dgm:pt>
    <dgm:pt modelId="{09A71218-92FC-4BC4-8445-24524E6A1C81}" type="pres">
      <dgm:prSet presAssocID="{CE089E7C-AE24-4BAE-8354-F6E1D132BC02}" presName="Name9" presStyleLbl="parChTrans1D2" presStyleIdx="5" presStyleCnt="7"/>
      <dgm:spPr/>
      <dgm:t>
        <a:bodyPr/>
        <a:lstStyle/>
        <a:p>
          <a:endParaRPr lang="en-GB"/>
        </a:p>
      </dgm:t>
    </dgm:pt>
    <dgm:pt modelId="{911251A4-40D5-467E-9EA9-7E52226D90B3}" type="pres">
      <dgm:prSet presAssocID="{CE089E7C-AE24-4BAE-8354-F6E1D132BC02}" presName="connTx" presStyleLbl="parChTrans1D2" presStyleIdx="5" presStyleCnt="7"/>
      <dgm:spPr/>
      <dgm:t>
        <a:bodyPr/>
        <a:lstStyle/>
        <a:p>
          <a:endParaRPr lang="en-GB"/>
        </a:p>
      </dgm:t>
    </dgm:pt>
    <dgm:pt modelId="{30CB2AF4-3B4E-4B32-A41A-40C18AFFC4C5}" type="pres">
      <dgm:prSet presAssocID="{28E96A3F-3E53-49AE-AB94-E6E840CF76A3}" presName="node" presStyleLbl="node1" presStyleIdx="5" presStyleCnt="7">
        <dgm:presLayoutVars>
          <dgm:bulletEnabled val="1"/>
        </dgm:presLayoutVars>
      </dgm:prSet>
      <dgm:spPr/>
      <dgm:t>
        <a:bodyPr/>
        <a:lstStyle/>
        <a:p>
          <a:endParaRPr lang="en-GB"/>
        </a:p>
      </dgm:t>
    </dgm:pt>
    <dgm:pt modelId="{0AB5A2F2-DB0A-4F73-987D-AA1D74904000}" type="pres">
      <dgm:prSet presAssocID="{EAA9793D-F4AC-4717-B4C2-7CB6D8165AF7}" presName="Name9" presStyleLbl="parChTrans1D2" presStyleIdx="6" presStyleCnt="7"/>
      <dgm:spPr/>
      <dgm:t>
        <a:bodyPr/>
        <a:lstStyle/>
        <a:p>
          <a:endParaRPr lang="en-GB"/>
        </a:p>
      </dgm:t>
    </dgm:pt>
    <dgm:pt modelId="{B9CBDE2E-275A-4C56-A298-CA9EEEF804BF}" type="pres">
      <dgm:prSet presAssocID="{EAA9793D-F4AC-4717-B4C2-7CB6D8165AF7}" presName="connTx" presStyleLbl="parChTrans1D2" presStyleIdx="6" presStyleCnt="7"/>
      <dgm:spPr/>
      <dgm:t>
        <a:bodyPr/>
        <a:lstStyle/>
        <a:p>
          <a:endParaRPr lang="en-GB"/>
        </a:p>
      </dgm:t>
    </dgm:pt>
    <dgm:pt modelId="{AA74FA80-2F07-450B-94EB-84A07694097D}" type="pres">
      <dgm:prSet presAssocID="{9E9EC30B-0BC5-4146-9A34-C1A9DAF09E53}" presName="node" presStyleLbl="node1" presStyleIdx="6" presStyleCnt="7">
        <dgm:presLayoutVars>
          <dgm:bulletEnabled val="1"/>
        </dgm:presLayoutVars>
      </dgm:prSet>
      <dgm:spPr/>
      <dgm:t>
        <a:bodyPr/>
        <a:lstStyle/>
        <a:p>
          <a:endParaRPr lang="en-GB"/>
        </a:p>
      </dgm:t>
    </dgm:pt>
  </dgm:ptLst>
  <dgm:cxnLst>
    <dgm:cxn modelId="{66EF4847-38D1-4FF7-9F1C-62D1EAB0C569}" srcId="{F4B6D375-E9AE-4014-9ADA-340D264C9840}" destId="{28E96A3F-3E53-49AE-AB94-E6E840CF76A3}" srcOrd="5" destOrd="0" parTransId="{CE089E7C-AE24-4BAE-8354-F6E1D132BC02}" sibTransId="{3288509F-9063-4CF5-9BF1-54ACB1EF10B7}"/>
    <dgm:cxn modelId="{81536D51-3EF8-4EEC-ACF7-C61DC71D4D16}" type="presOf" srcId="{CE089E7C-AE24-4BAE-8354-F6E1D132BC02}" destId="{09A71218-92FC-4BC4-8445-24524E6A1C81}" srcOrd="0" destOrd="0" presId="urn:microsoft.com/office/officeart/2005/8/layout/radial1"/>
    <dgm:cxn modelId="{2C327625-717B-4AC8-B677-E1344D432C1B}" type="presOf" srcId="{A4F766CC-038C-4CF5-9DC8-E48B2CDCEF64}" destId="{CB699489-C330-4C2F-B174-1DD53F81E011}" srcOrd="0" destOrd="0" presId="urn:microsoft.com/office/officeart/2005/8/layout/radial1"/>
    <dgm:cxn modelId="{24C55230-45B9-445D-85CB-36AD31A5A65D}" srcId="{F4B6D375-E9AE-4014-9ADA-340D264C9840}" destId="{E5AE7233-A53A-46E1-A542-364DBE49CEA4}" srcOrd="4" destOrd="0" parTransId="{40295B75-F6CD-44F9-AF2E-F8B7F102CDA0}" sibTransId="{1C95B882-7FAA-4042-9E13-8FB663DA4C7C}"/>
    <dgm:cxn modelId="{E8794B8F-2B78-466C-BC52-F6ACAA8269A9}" srcId="{F4B6D375-E9AE-4014-9ADA-340D264C9840}" destId="{8B2522C6-F21C-4CDE-9200-115766C1AEFA}" srcOrd="3" destOrd="0" parTransId="{40C91A99-E1DC-492F-97AC-167C9AB913A3}" sibTransId="{776C7FAC-B09D-409A-946D-1B5BD12B5AC3}"/>
    <dgm:cxn modelId="{03178817-D159-425B-9817-9B598325A6F3}" type="presOf" srcId="{1B573402-C11C-49DA-B88E-57E7D7E7AD5E}" destId="{94006D38-4059-4CAF-A6E9-4AC210F60EBD}" srcOrd="0" destOrd="0" presId="urn:microsoft.com/office/officeart/2005/8/layout/radial1"/>
    <dgm:cxn modelId="{6608BF37-762B-4684-B66A-A06BAA0EF315}" type="presOf" srcId="{40295B75-F6CD-44F9-AF2E-F8B7F102CDA0}" destId="{1C2BC787-4D83-423B-AF90-8614F331171B}" srcOrd="0" destOrd="0" presId="urn:microsoft.com/office/officeart/2005/8/layout/radial1"/>
    <dgm:cxn modelId="{A905D3DB-C4C0-49DE-B6E7-930D700CE32F}" type="presOf" srcId="{FFEF26D8-98A1-49BD-812F-B1366B957862}" destId="{D23C79FD-36B3-434C-8EE6-120A136F0B3C}" srcOrd="0" destOrd="0" presId="urn:microsoft.com/office/officeart/2005/8/layout/radial1"/>
    <dgm:cxn modelId="{3E3D5215-C988-4F93-A785-606C0BA7076E}" srcId="{99EF56C3-92C4-418E-9FD1-1F4FB57CC8BC}" destId="{F4B6D375-E9AE-4014-9ADA-340D264C9840}" srcOrd="0" destOrd="0" parTransId="{CA33D8E2-5ABB-4C0D-BA6F-1E633000A25B}" sibTransId="{4E232C41-E93A-4DAC-BEA3-10B139CBA000}"/>
    <dgm:cxn modelId="{915C2406-9A30-4057-BB39-47E622BB7DE0}" type="presOf" srcId="{9E9EC30B-0BC5-4146-9A34-C1A9DAF09E53}" destId="{AA74FA80-2F07-450B-94EB-84A07694097D}" srcOrd="0" destOrd="0" presId="urn:microsoft.com/office/officeart/2005/8/layout/radial1"/>
    <dgm:cxn modelId="{6EDC521D-91A6-4541-8906-8A0372A27CE9}" type="presOf" srcId="{E5AE7233-A53A-46E1-A542-364DBE49CEA4}" destId="{C93E8469-DA37-4923-81EA-9AC22FE78F11}" srcOrd="0" destOrd="0" presId="urn:microsoft.com/office/officeart/2005/8/layout/radial1"/>
    <dgm:cxn modelId="{966B1379-ED56-4749-ACFB-4C24A4DB7820}" type="presOf" srcId="{CE089E7C-AE24-4BAE-8354-F6E1D132BC02}" destId="{911251A4-40D5-467E-9EA9-7E52226D90B3}" srcOrd="1" destOrd="0" presId="urn:microsoft.com/office/officeart/2005/8/layout/radial1"/>
    <dgm:cxn modelId="{24CB2922-00B2-46F9-8FFB-DA3CFD23AA5B}" type="presOf" srcId="{F4B6D375-E9AE-4014-9ADA-340D264C9840}" destId="{86560B6A-824A-472C-9EF2-B690A4BAB59F}" srcOrd="0" destOrd="0" presId="urn:microsoft.com/office/officeart/2005/8/layout/radial1"/>
    <dgm:cxn modelId="{B41E69F4-E096-4C5A-8A5D-DB2FAD1A8582}" type="presOf" srcId="{28E96A3F-3E53-49AE-AB94-E6E840CF76A3}" destId="{30CB2AF4-3B4E-4B32-A41A-40C18AFFC4C5}" srcOrd="0" destOrd="0" presId="urn:microsoft.com/office/officeart/2005/8/layout/radial1"/>
    <dgm:cxn modelId="{7AC17152-CE23-495A-B07F-7C51FE6D7DAA}" type="presOf" srcId="{F91E4E4F-6330-4E45-B5BA-FDD8DBCCAAFC}" destId="{35C3F983-72C3-40FF-95C3-28F7B6EF8C77}" srcOrd="0" destOrd="0" presId="urn:microsoft.com/office/officeart/2005/8/layout/radial1"/>
    <dgm:cxn modelId="{E50CB5E7-5E03-4BDC-BCD9-003E4B1E1A61}" type="presOf" srcId="{EAA9793D-F4AC-4717-B4C2-7CB6D8165AF7}" destId="{B9CBDE2E-275A-4C56-A298-CA9EEEF804BF}" srcOrd="1" destOrd="0" presId="urn:microsoft.com/office/officeart/2005/8/layout/radial1"/>
    <dgm:cxn modelId="{C6AD2549-FC41-422D-B845-8453E1532CBF}" type="presOf" srcId="{8B2522C6-F21C-4CDE-9200-115766C1AEFA}" destId="{DC5F2462-047F-4382-90B4-BEEF75501866}" srcOrd="0" destOrd="0" presId="urn:microsoft.com/office/officeart/2005/8/layout/radial1"/>
    <dgm:cxn modelId="{2EA4B799-6711-4551-B30C-655938AEB0A3}" srcId="{F4B6D375-E9AE-4014-9ADA-340D264C9840}" destId="{9E9EC30B-0BC5-4146-9A34-C1A9DAF09E53}" srcOrd="6" destOrd="0" parTransId="{EAA9793D-F4AC-4717-B4C2-7CB6D8165AF7}" sibTransId="{2DB8E094-12BB-4920-9709-F161944C70D2}"/>
    <dgm:cxn modelId="{600F0757-D6EE-4828-927D-6BE30A7A8BAB}" type="presOf" srcId="{40C91A99-E1DC-492F-97AC-167C9AB913A3}" destId="{7B7EA395-D424-4B45-A63D-60130695C1D3}" srcOrd="1" destOrd="0" presId="urn:microsoft.com/office/officeart/2005/8/layout/radial1"/>
    <dgm:cxn modelId="{D0EE087C-2125-45E4-9947-9FE67DE15CAF}" type="presOf" srcId="{C3BF1861-231C-41F8-A7EA-277208C2552F}" destId="{E90A4547-1237-4EC4-9E18-9B1B73FB9EBC}" srcOrd="0" destOrd="0" presId="urn:microsoft.com/office/officeart/2005/8/layout/radial1"/>
    <dgm:cxn modelId="{B6D1CE17-421B-4DBD-A7E4-E9133BFC81CB}" type="presOf" srcId="{1B573402-C11C-49DA-B88E-57E7D7E7AD5E}" destId="{CA65435C-FBB4-4032-957F-C88C521B6279}" srcOrd="1" destOrd="0" presId="urn:microsoft.com/office/officeart/2005/8/layout/radial1"/>
    <dgm:cxn modelId="{392D3666-592E-46A8-AD3E-D1E9762386D0}" type="presOf" srcId="{346FB8EE-C1B0-42A8-BE0B-E10C7DD1D537}" destId="{9EBD1C56-8023-484A-9F19-52A08EF2D866}" srcOrd="1" destOrd="0" presId="urn:microsoft.com/office/officeart/2005/8/layout/radial1"/>
    <dgm:cxn modelId="{3AA247F2-F4A1-4868-BBBC-577F8588BBDD}" type="presOf" srcId="{40295B75-F6CD-44F9-AF2E-F8B7F102CDA0}" destId="{3C624B1B-D015-48E1-8B3F-C7C787D9A47E}" srcOrd="1" destOrd="0" presId="urn:microsoft.com/office/officeart/2005/8/layout/radial1"/>
    <dgm:cxn modelId="{9EE0E9D6-AA28-43B1-83E9-5D6E7A6255C3}" srcId="{F4B6D375-E9AE-4014-9ADA-340D264C9840}" destId="{FFEF26D8-98A1-49BD-812F-B1366B957862}" srcOrd="0" destOrd="0" parTransId="{1B573402-C11C-49DA-B88E-57E7D7E7AD5E}" sibTransId="{3D4E4C9B-151C-4563-AA48-C33A64C6013E}"/>
    <dgm:cxn modelId="{0A93DF12-8583-438E-8095-1E5B85601E57}" type="presOf" srcId="{346FB8EE-C1B0-42A8-BE0B-E10C7DD1D537}" destId="{EC66DC4B-AE58-4F95-AF51-0CA07981C960}" srcOrd="0" destOrd="0" presId="urn:microsoft.com/office/officeart/2005/8/layout/radial1"/>
    <dgm:cxn modelId="{1CEAD4B5-FD21-452C-8819-5B4C61AAFB22}" type="presOf" srcId="{40C91A99-E1DC-492F-97AC-167C9AB913A3}" destId="{0A841552-3F63-4078-8F48-8C80FBF90AE2}" srcOrd="0" destOrd="0" presId="urn:microsoft.com/office/officeart/2005/8/layout/radial1"/>
    <dgm:cxn modelId="{BB7FB23A-101B-44EB-85BC-0CE0C2105851}" type="presOf" srcId="{99EF56C3-92C4-418E-9FD1-1F4FB57CC8BC}" destId="{A9482FB0-0D8C-4094-A66A-E977EE85433F}" srcOrd="0" destOrd="0" presId="urn:microsoft.com/office/officeart/2005/8/layout/radial1"/>
    <dgm:cxn modelId="{8D878799-3ED1-4AC2-A1CA-B9582BCD31B3}" srcId="{F4B6D375-E9AE-4014-9ADA-340D264C9840}" destId="{A4F766CC-038C-4CF5-9DC8-E48B2CDCEF64}" srcOrd="2" destOrd="0" parTransId="{346FB8EE-C1B0-42A8-BE0B-E10C7DD1D537}" sibTransId="{E77E4DF4-81E7-4886-9094-F71559D05A0E}"/>
    <dgm:cxn modelId="{1A94374C-9524-420C-9E42-D6B1E0D6653B}" type="presOf" srcId="{F91E4E4F-6330-4E45-B5BA-FDD8DBCCAAFC}" destId="{8521F201-DC6D-4873-8D1A-752B39FE0652}" srcOrd="1" destOrd="0" presId="urn:microsoft.com/office/officeart/2005/8/layout/radial1"/>
    <dgm:cxn modelId="{1D2C1F6E-253F-41FD-9599-25C456C82235}" srcId="{F4B6D375-E9AE-4014-9ADA-340D264C9840}" destId="{C3BF1861-231C-41F8-A7EA-277208C2552F}" srcOrd="1" destOrd="0" parTransId="{F91E4E4F-6330-4E45-B5BA-FDD8DBCCAAFC}" sibTransId="{3EFA1C00-5AFE-44B8-8287-3B1CC3964C0D}"/>
    <dgm:cxn modelId="{F1674044-87A8-4086-AAEC-22EA20F855A4}" type="presOf" srcId="{EAA9793D-F4AC-4717-B4C2-7CB6D8165AF7}" destId="{0AB5A2F2-DB0A-4F73-987D-AA1D74904000}" srcOrd="0" destOrd="0" presId="urn:microsoft.com/office/officeart/2005/8/layout/radial1"/>
    <dgm:cxn modelId="{01E47D06-F59D-4BD6-9581-231F5B92C035}" type="presParOf" srcId="{A9482FB0-0D8C-4094-A66A-E977EE85433F}" destId="{86560B6A-824A-472C-9EF2-B690A4BAB59F}" srcOrd="0" destOrd="0" presId="urn:microsoft.com/office/officeart/2005/8/layout/radial1"/>
    <dgm:cxn modelId="{52FDA877-AECF-4C89-A5B7-AD0B585C1F1F}" type="presParOf" srcId="{A9482FB0-0D8C-4094-A66A-E977EE85433F}" destId="{94006D38-4059-4CAF-A6E9-4AC210F60EBD}" srcOrd="1" destOrd="0" presId="urn:microsoft.com/office/officeart/2005/8/layout/radial1"/>
    <dgm:cxn modelId="{339832B9-6440-4FB2-A53C-260301F325FF}" type="presParOf" srcId="{94006D38-4059-4CAF-A6E9-4AC210F60EBD}" destId="{CA65435C-FBB4-4032-957F-C88C521B6279}" srcOrd="0" destOrd="0" presId="urn:microsoft.com/office/officeart/2005/8/layout/radial1"/>
    <dgm:cxn modelId="{6C9C6538-0A75-49DF-AAC1-F47F67F7BAF3}" type="presParOf" srcId="{A9482FB0-0D8C-4094-A66A-E977EE85433F}" destId="{D23C79FD-36B3-434C-8EE6-120A136F0B3C}" srcOrd="2" destOrd="0" presId="urn:microsoft.com/office/officeart/2005/8/layout/radial1"/>
    <dgm:cxn modelId="{305177FA-FD21-4D09-825B-FAF2381583AE}" type="presParOf" srcId="{A9482FB0-0D8C-4094-A66A-E977EE85433F}" destId="{35C3F983-72C3-40FF-95C3-28F7B6EF8C77}" srcOrd="3" destOrd="0" presId="urn:microsoft.com/office/officeart/2005/8/layout/radial1"/>
    <dgm:cxn modelId="{FAB00BED-81E6-4097-9A3D-2BDE2CF97BA4}" type="presParOf" srcId="{35C3F983-72C3-40FF-95C3-28F7B6EF8C77}" destId="{8521F201-DC6D-4873-8D1A-752B39FE0652}" srcOrd="0" destOrd="0" presId="urn:microsoft.com/office/officeart/2005/8/layout/radial1"/>
    <dgm:cxn modelId="{838A173F-1F25-49A8-8C0C-9E9A9873BF4C}" type="presParOf" srcId="{A9482FB0-0D8C-4094-A66A-E977EE85433F}" destId="{E90A4547-1237-4EC4-9E18-9B1B73FB9EBC}" srcOrd="4" destOrd="0" presId="urn:microsoft.com/office/officeart/2005/8/layout/radial1"/>
    <dgm:cxn modelId="{2CB94956-83A7-49A9-83F6-9C5BE4F72D2F}" type="presParOf" srcId="{A9482FB0-0D8C-4094-A66A-E977EE85433F}" destId="{EC66DC4B-AE58-4F95-AF51-0CA07981C960}" srcOrd="5" destOrd="0" presId="urn:microsoft.com/office/officeart/2005/8/layout/radial1"/>
    <dgm:cxn modelId="{3820EF38-9D45-4F04-87B0-0BC973D2460D}" type="presParOf" srcId="{EC66DC4B-AE58-4F95-AF51-0CA07981C960}" destId="{9EBD1C56-8023-484A-9F19-52A08EF2D866}" srcOrd="0" destOrd="0" presId="urn:microsoft.com/office/officeart/2005/8/layout/radial1"/>
    <dgm:cxn modelId="{69B996BE-998B-43D7-ADE4-FFDA497CDFB2}" type="presParOf" srcId="{A9482FB0-0D8C-4094-A66A-E977EE85433F}" destId="{CB699489-C330-4C2F-B174-1DD53F81E011}" srcOrd="6" destOrd="0" presId="urn:microsoft.com/office/officeart/2005/8/layout/radial1"/>
    <dgm:cxn modelId="{118D77A8-C9B2-424C-8784-3BD400D7BA6A}" type="presParOf" srcId="{A9482FB0-0D8C-4094-A66A-E977EE85433F}" destId="{0A841552-3F63-4078-8F48-8C80FBF90AE2}" srcOrd="7" destOrd="0" presId="urn:microsoft.com/office/officeart/2005/8/layout/radial1"/>
    <dgm:cxn modelId="{4419ED04-81CD-4D31-B037-4E3C00915FD1}" type="presParOf" srcId="{0A841552-3F63-4078-8F48-8C80FBF90AE2}" destId="{7B7EA395-D424-4B45-A63D-60130695C1D3}" srcOrd="0" destOrd="0" presId="urn:microsoft.com/office/officeart/2005/8/layout/radial1"/>
    <dgm:cxn modelId="{4D6D975D-269D-490F-9191-E336D08074CA}" type="presParOf" srcId="{A9482FB0-0D8C-4094-A66A-E977EE85433F}" destId="{DC5F2462-047F-4382-90B4-BEEF75501866}" srcOrd="8" destOrd="0" presId="urn:microsoft.com/office/officeart/2005/8/layout/radial1"/>
    <dgm:cxn modelId="{53C1B965-ADF4-4889-A9D1-065907948619}" type="presParOf" srcId="{A9482FB0-0D8C-4094-A66A-E977EE85433F}" destId="{1C2BC787-4D83-423B-AF90-8614F331171B}" srcOrd="9" destOrd="0" presId="urn:microsoft.com/office/officeart/2005/8/layout/radial1"/>
    <dgm:cxn modelId="{FE26823E-91F4-4069-8ED0-D812A8AD61B8}" type="presParOf" srcId="{1C2BC787-4D83-423B-AF90-8614F331171B}" destId="{3C624B1B-D015-48E1-8B3F-C7C787D9A47E}" srcOrd="0" destOrd="0" presId="urn:microsoft.com/office/officeart/2005/8/layout/radial1"/>
    <dgm:cxn modelId="{14A107AA-484F-4AF1-8845-8705AACD9CBC}" type="presParOf" srcId="{A9482FB0-0D8C-4094-A66A-E977EE85433F}" destId="{C93E8469-DA37-4923-81EA-9AC22FE78F11}" srcOrd="10" destOrd="0" presId="urn:microsoft.com/office/officeart/2005/8/layout/radial1"/>
    <dgm:cxn modelId="{B1B260F5-F026-4557-9088-C21C5DA1364B}" type="presParOf" srcId="{A9482FB0-0D8C-4094-A66A-E977EE85433F}" destId="{09A71218-92FC-4BC4-8445-24524E6A1C81}" srcOrd="11" destOrd="0" presId="urn:microsoft.com/office/officeart/2005/8/layout/radial1"/>
    <dgm:cxn modelId="{8D684F9A-5231-4761-81C5-AE852AC7B4B2}" type="presParOf" srcId="{09A71218-92FC-4BC4-8445-24524E6A1C81}" destId="{911251A4-40D5-467E-9EA9-7E52226D90B3}" srcOrd="0" destOrd="0" presId="urn:microsoft.com/office/officeart/2005/8/layout/radial1"/>
    <dgm:cxn modelId="{96691C45-AA16-4FC5-847E-2658732F7606}" type="presParOf" srcId="{A9482FB0-0D8C-4094-A66A-E977EE85433F}" destId="{30CB2AF4-3B4E-4B32-A41A-40C18AFFC4C5}" srcOrd="12" destOrd="0" presId="urn:microsoft.com/office/officeart/2005/8/layout/radial1"/>
    <dgm:cxn modelId="{8579FE66-F43D-49AE-B889-5262C92C4AEC}" type="presParOf" srcId="{A9482FB0-0D8C-4094-A66A-E977EE85433F}" destId="{0AB5A2F2-DB0A-4F73-987D-AA1D74904000}" srcOrd="13" destOrd="0" presId="urn:microsoft.com/office/officeart/2005/8/layout/radial1"/>
    <dgm:cxn modelId="{0CD15437-E776-48F1-83CD-B9D37B89A856}" type="presParOf" srcId="{0AB5A2F2-DB0A-4F73-987D-AA1D74904000}" destId="{B9CBDE2E-275A-4C56-A298-CA9EEEF804BF}" srcOrd="0" destOrd="0" presId="urn:microsoft.com/office/officeart/2005/8/layout/radial1"/>
    <dgm:cxn modelId="{C10826B7-AF06-4E49-AA6F-7FEEEC0EB564}" type="presParOf" srcId="{A9482FB0-0D8C-4094-A66A-E977EE85433F}" destId="{AA74FA80-2F07-450B-94EB-84A07694097D}"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4ADAB4-6274-4F4B-896F-37E1F58AA09B}" type="datetimeFigureOut">
              <a:rPr lang="en-GB" smtClean="0"/>
              <a:t>04/12/2017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0D7090-B45E-4138-BEDD-A25A528A1AFF}" type="slidenum">
              <a:rPr lang="en-GB" smtClean="0"/>
              <a:t>‹#›</a:t>
            </a:fld>
            <a:endParaRPr lang="en-GB"/>
          </a:p>
        </p:txBody>
      </p:sp>
    </p:spTree>
    <p:extLst>
      <p:ext uri="{BB962C8B-B14F-4D97-AF65-F5344CB8AC3E}">
        <p14:creationId xmlns:p14="http://schemas.microsoft.com/office/powerpoint/2010/main" val="2291550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smtClean="0"/>
              <a:t>Use amazon.de to search for German titles of movies</a:t>
            </a:r>
            <a:endParaRPr lang="en-GB" dirty="0"/>
          </a:p>
        </p:txBody>
      </p:sp>
      <p:sp>
        <p:nvSpPr>
          <p:cNvPr id="4" name="Slide Number Placeholder 3"/>
          <p:cNvSpPr>
            <a:spLocks noGrp="1"/>
          </p:cNvSpPr>
          <p:nvPr>
            <p:ph type="sldNum" sz="quarter" idx="10"/>
          </p:nvPr>
        </p:nvSpPr>
        <p:spPr/>
        <p:txBody>
          <a:bodyPr/>
          <a:lstStyle/>
          <a:p>
            <a:fld id="{B70D7090-B45E-4138-BEDD-A25A528A1AFF}" type="slidenum">
              <a:rPr lang="en-GB" smtClean="0"/>
              <a:t>5</a:t>
            </a:fld>
            <a:endParaRPr lang="en-GB"/>
          </a:p>
        </p:txBody>
      </p:sp>
    </p:spTree>
    <p:extLst>
      <p:ext uri="{BB962C8B-B14F-4D97-AF65-F5344CB8AC3E}">
        <p14:creationId xmlns:p14="http://schemas.microsoft.com/office/powerpoint/2010/main" val="1662751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8136479-91B3-4DEB-8A6D-150D9F2C8D5C}" type="datetimeFigureOut">
              <a:rPr lang="en-GB" smtClean="0"/>
              <a:t>04/12/2017</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F2DD59C-83B6-4CD4-B96A-293875098D47}"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136479-91B3-4DEB-8A6D-150D9F2C8D5C}" type="datetimeFigureOut">
              <a:rPr lang="en-GB" smtClean="0"/>
              <a:t>04/12/2017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2DD59C-83B6-4CD4-B96A-293875098D47}"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F2DD59C-83B6-4CD4-B96A-293875098D47}"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136479-91B3-4DEB-8A6D-150D9F2C8D5C}" type="datetimeFigureOut">
              <a:rPr lang="en-GB" smtClean="0"/>
              <a:t>04/12/2017</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8136479-91B3-4DEB-8A6D-150D9F2C8D5C}" type="datetimeFigureOut">
              <a:rPr lang="en-GB" smtClean="0"/>
              <a:t>04/12/2017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9F2DD59C-83B6-4CD4-B96A-293875098D47}"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08136479-91B3-4DEB-8A6D-150D9F2C8D5C}" type="datetimeFigureOut">
              <a:rPr lang="en-GB" smtClean="0"/>
              <a:t>04/12/2017</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F2DD59C-83B6-4CD4-B96A-293875098D47}"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8136479-91B3-4DEB-8A6D-150D9F2C8D5C}" type="datetimeFigureOut">
              <a:rPr lang="en-GB" smtClean="0"/>
              <a:t>04/12/2017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2DD59C-83B6-4CD4-B96A-293875098D47}"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8136479-91B3-4DEB-8A6D-150D9F2C8D5C}" type="datetimeFigureOut">
              <a:rPr lang="en-GB" smtClean="0"/>
              <a:t>04/12/2017</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F2DD59C-83B6-4CD4-B96A-293875098D47}"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136479-91B3-4DEB-8A6D-150D9F2C8D5C}" type="datetimeFigureOut">
              <a:rPr lang="en-GB" smtClean="0"/>
              <a:t>04/12/2017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9F2DD59C-83B6-4CD4-B96A-293875098D4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8136479-91B3-4DEB-8A6D-150D9F2C8D5C}" type="datetimeFigureOut">
              <a:rPr lang="en-GB" smtClean="0"/>
              <a:t>04/12/2017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F2DD59C-83B6-4CD4-B96A-293875098D4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F2DD59C-83B6-4CD4-B96A-293875098D47}"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8136479-91B3-4DEB-8A6D-150D9F2C8D5C}" type="datetimeFigureOut">
              <a:rPr lang="en-GB" smtClean="0"/>
              <a:t>04/12/2017</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F2DD59C-83B6-4CD4-B96A-293875098D47}"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8136479-91B3-4DEB-8A6D-150D9F2C8D5C}" type="datetimeFigureOut">
              <a:rPr lang="en-GB" smtClean="0"/>
              <a:t>04/12/2017</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8136479-91B3-4DEB-8A6D-150D9F2C8D5C}" type="datetimeFigureOut">
              <a:rPr lang="en-GB" smtClean="0"/>
              <a:t>04/12/2017</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F2DD59C-83B6-4CD4-B96A-293875098D47}"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butzek.info/Indianer/Filmstreifen-schwarz-weis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
            <a:ext cx="5989885" cy="2550949"/>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p:txBody>
          <a:bodyPr/>
          <a:lstStyle/>
          <a:p>
            <a:endParaRPr lang="en-GB" dirty="0"/>
          </a:p>
        </p:txBody>
      </p:sp>
      <p:sp>
        <p:nvSpPr>
          <p:cNvPr id="2" name="Title 1"/>
          <p:cNvSpPr>
            <a:spLocks noGrp="1"/>
          </p:cNvSpPr>
          <p:nvPr>
            <p:ph type="ctrTitle"/>
          </p:nvPr>
        </p:nvSpPr>
        <p:spPr>
          <a:xfrm>
            <a:off x="683568" y="763110"/>
            <a:ext cx="7772400" cy="1752600"/>
          </a:xfrm>
        </p:spPr>
        <p:txBody>
          <a:bodyPr/>
          <a:lstStyle/>
          <a:p>
            <a:pPr algn="l"/>
            <a:r>
              <a:rPr lang="de-DE" b="1" dirty="0" smtClean="0">
                <a:solidFill>
                  <a:srgbClr val="C00000"/>
                </a:solidFill>
              </a:rPr>
              <a:t>              Kino</a:t>
            </a:r>
            <a:endParaRPr lang="en-GB" b="1" dirty="0">
              <a:solidFill>
                <a:srgbClr val="C00000"/>
              </a:solidFill>
            </a:endParaRPr>
          </a:p>
        </p:txBody>
      </p:sp>
      <p:pic>
        <p:nvPicPr>
          <p:cNvPr id="1026" name="Picture 2" descr="http://images.all-free-download.com/images/graphiclarge/movie_ticket_clip_art_15516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1531" y="3429000"/>
            <a:ext cx="2454198" cy="2217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330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Wie oft gehst du ins Kino?</a:t>
            </a:r>
            <a:endParaRPr lang="en-GB" b="1" dirty="0"/>
          </a:p>
        </p:txBody>
      </p:sp>
      <p:sp>
        <p:nvSpPr>
          <p:cNvPr id="6" name="Rounded Rectangular Callout 5"/>
          <p:cNvSpPr/>
          <p:nvPr/>
        </p:nvSpPr>
        <p:spPr>
          <a:xfrm>
            <a:off x="395536" y="1556792"/>
            <a:ext cx="3528392" cy="1728192"/>
          </a:xfrm>
          <a:prstGeom prst="wedgeRoundRectCallout">
            <a:avLst>
              <a:gd name="adj1" fmla="val -35984"/>
              <a:gd name="adj2" fmla="val -6204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bg1"/>
                </a:solidFill>
              </a:rPr>
              <a:t>Ich gehe sehr häufig ins Kino, da ich dank der flatrate nur einen bestimmten Betrag pro Monat zahlen muss. Sonst wäre Kino viel zu teuer.</a:t>
            </a:r>
          </a:p>
        </p:txBody>
      </p:sp>
      <p:sp>
        <p:nvSpPr>
          <p:cNvPr id="7" name="Rounded Rectangular Callout 6"/>
          <p:cNvSpPr/>
          <p:nvPr/>
        </p:nvSpPr>
        <p:spPr>
          <a:xfrm>
            <a:off x="827584" y="3573016"/>
            <a:ext cx="3528392" cy="2304256"/>
          </a:xfrm>
          <a:prstGeom prst="wedgeRoundRectCallout">
            <a:avLst>
              <a:gd name="adj1" fmla="val 41364"/>
              <a:gd name="adj2" fmla="val 640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t>Ich gehe nicht so oft ins Kino, wie ich gerne möchte. Ich kann mir ungefähr einen Kinobesuch pro Monat leisten. Schließlich will ich ja auch Cola und Popcorn dabei genießen.</a:t>
            </a:r>
          </a:p>
        </p:txBody>
      </p:sp>
      <p:sp>
        <p:nvSpPr>
          <p:cNvPr id="8" name="Content Placeholder 7"/>
          <p:cNvSpPr>
            <a:spLocks noGrp="1"/>
          </p:cNvSpPr>
          <p:nvPr>
            <p:ph sz="half" idx="2"/>
          </p:nvPr>
        </p:nvSpPr>
        <p:spPr>
          <a:xfrm>
            <a:off x="4644008" y="1484784"/>
            <a:ext cx="4032448" cy="2233456"/>
          </a:xfrm>
        </p:spPr>
        <p:txBody>
          <a:bodyPr>
            <a:normAutofit fontScale="70000" lnSpcReduction="20000"/>
          </a:bodyPr>
          <a:lstStyle/>
          <a:p>
            <a:pPr marL="0" indent="0">
              <a:buNone/>
            </a:pPr>
            <a:r>
              <a:rPr lang="de-DE" sz="2400" dirty="0" smtClean="0"/>
              <a:t>1. </a:t>
            </a:r>
            <a:r>
              <a:rPr lang="de-DE" sz="2400" dirty="0"/>
              <a:t>Finde diese </a:t>
            </a:r>
            <a:r>
              <a:rPr lang="de-DE" sz="2400" dirty="0" smtClean="0"/>
              <a:t>Ausdrücke im </a:t>
            </a:r>
            <a:r>
              <a:rPr lang="de-DE" sz="2400" dirty="0"/>
              <a:t>Text:</a:t>
            </a:r>
          </a:p>
          <a:p>
            <a:pPr>
              <a:buFontTx/>
              <a:buChar char="-"/>
            </a:pPr>
            <a:r>
              <a:rPr lang="de-DE" sz="2400" dirty="0"/>
              <a:t>to pay</a:t>
            </a:r>
          </a:p>
          <a:p>
            <a:pPr>
              <a:buFontTx/>
              <a:buChar char="-"/>
            </a:pPr>
            <a:r>
              <a:rPr lang="de-DE" sz="2400" dirty="0" smtClean="0"/>
              <a:t>far too </a:t>
            </a:r>
            <a:r>
              <a:rPr lang="de-DE" sz="2400" dirty="0"/>
              <a:t>expensive</a:t>
            </a:r>
            <a:endParaRPr lang="en-GB" sz="2400" dirty="0"/>
          </a:p>
          <a:p>
            <a:pPr>
              <a:buFontTx/>
              <a:buChar char="-"/>
            </a:pPr>
            <a:r>
              <a:rPr lang="de-DE" sz="2400" dirty="0" smtClean="0"/>
              <a:t>roughly</a:t>
            </a:r>
            <a:endParaRPr lang="de-DE" sz="2400" dirty="0"/>
          </a:p>
          <a:p>
            <a:pPr>
              <a:buFontTx/>
              <a:buChar char="-"/>
            </a:pPr>
            <a:r>
              <a:rPr lang="de-DE" sz="2400" dirty="0"/>
              <a:t>to afford</a:t>
            </a:r>
          </a:p>
          <a:p>
            <a:pPr>
              <a:buFontTx/>
              <a:buChar char="-"/>
            </a:pPr>
            <a:r>
              <a:rPr lang="de-DE" sz="2400" dirty="0"/>
              <a:t>to </a:t>
            </a:r>
            <a:r>
              <a:rPr lang="de-DE" sz="2400" dirty="0" smtClean="0"/>
              <a:t>enjoy</a:t>
            </a:r>
          </a:p>
          <a:p>
            <a:pPr>
              <a:buFontTx/>
              <a:buChar char="-"/>
            </a:pPr>
            <a:r>
              <a:rPr lang="de-DE" sz="2400" dirty="0" smtClean="0"/>
              <a:t>frequently</a:t>
            </a:r>
          </a:p>
          <a:p>
            <a:pPr>
              <a:buFontTx/>
              <a:buChar char="-"/>
            </a:pPr>
            <a:r>
              <a:rPr lang="de-DE" sz="2400" dirty="0" smtClean="0"/>
              <a:t>not as often as I‘d like</a:t>
            </a:r>
            <a:endParaRPr lang="de-DE" sz="2400" dirty="0"/>
          </a:p>
          <a:p>
            <a:endParaRPr lang="en-GB" dirty="0"/>
          </a:p>
        </p:txBody>
      </p:sp>
      <p:sp>
        <p:nvSpPr>
          <p:cNvPr id="9" name="Content Placeholder 7"/>
          <p:cNvSpPr>
            <a:spLocks noGrp="1"/>
          </p:cNvSpPr>
          <p:nvPr>
            <p:ph sz="half" idx="2"/>
          </p:nvPr>
        </p:nvSpPr>
        <p:spPr>
          <a:xfrm>
            <a:off x="7127776" y="1700808"/>
            <a:ext cx="1908720" cy="2160240"/>
          </a:xfrm>
        </p:spPr>
        <p:txBody>
          <a:bodyPr>
            <a:normAutofit fontScale="70000" lnSpcReduction="20000"/>
          </a:bodyPr>
          <a:lstStyle/>
          <a:p>
            <a:pPr>
              <a:buFontTx/>
              <a:buChar char="-"/>
            </a:pPr>
            <a:r>
              <a:rPr lang="de-DE" sz="2400" dirty="0" smtClean="0"/>
              <a:t>zahlen</a:t>
            </a:r>
            <a:endParaRPr lang="de-DE" sz="2400" dirty="0"/>
          </a:p>
          <a:p>
            <a:pPr>
              <a:buFontTx/>
              <a:buChar char="-"/>
            </a:pPr>
            <a:r>
              <a:rPr lang="de-DE" sz="2400" dirty="0" smtClean="0"/>
              <a:t>viel zu teuer</a:t>
            </a:r>
            <a:endParaRPr lang="en-GB" sz="2400" dirty="0"/>
          </a:p>
          <a:p>
            <a:pPr>
              <a:buFontTx/>
              <a:buChar char="-"/>
            </a:pPr>
            <a:r>
              <a:rPr lang="de-DE" sz="2400" dirty="0" smtClean="0"/>
              <a:t>ungefähr</a:t>
            </a:r>
            <a:endParaRPr lang="de-DE" sz="2400" dirty="0"/>
          </a:p>
          <a:p>
            <a:pPr>
              <a:buFontTx/>
              <a:buChar char="-"/>
            </a:pPr>
            <a:r>
              <a:rPr lang="de-DE" sz="2400" dirty="0" smtClean="0"/>
              <a:t>sich leisten</a:t>
            </a:r>
            <a:endParaRPr lang="de-DE" sz="2400" dirty="0"/>
          </a:p>
          <a:p>
            <a:pPr>
              <a:buFontTx/>
              <a:buChar char="-"/>
            </a:pPr>
            <a:r>
              <a:rPr lang="de-DE" sz="2400" dirty="0" smtClean="0"/>
              <a:t>genießen</a:t>
            </a:r>
          </a:p>
          <a:p>
            <a:pPr>
              <a:buFontTx/>
              <a:buChar char="-"/>
            </a:pPr>
            <a:r>
              <a:rPr lang="de-DE" sz="2400" dirty="0" smtClean="0"/>
              <a:t>häufig</a:t>
            </a:r>
          </a:p>
          <a:p>
            <a:pPr>
              <a:buFontTx/>
              <a:buChar char="-"/>
            </a:pPr>
            <a:r>
              <a:rPr lang="de-DE" sz="2400" dirty="0" smtClean="0"/>
              <a:t>nicht so oft </a:t>
            </a:r>
          </a:p>
          <a:p>
            <a:pPr marL="0" indent="0">
              <a:buNone/>
            </a:pPr>
            <a:r>
              <a:rPr lang="de-DE" sz="2400" dirty="0"/>
              <a:t> </a:t>
            </a:r>
            <a:r>
              <a:rPr lang="de-DE" sz="2400" dirty="0" smtClean="0"/>
              <a:t>    wie ich möchte</a:t>
            </a:r>
            <a:endParaRPr lang="de-DE" sz="2400" dirty="0"/>
          </a:p>
          <a:p>
            <a:endParaRPr lang="en-GB" dirty="0"/>
          </a:p>
        </p:txBody>
      </p:sp>
    </p:spTree>
    <p:extLst>
      <p:ext uri="{BB962C8B-B14F-4D97-AF65-F5344CB8AC3E}">
        <p14:creationId xmlns:p14="http://schemas.microsoft.com/office/powerpoint/2010/main" val="163358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wipe(down)">
                                      <p:cBhvr>
                                        <p:cTn id="17" dur="500"/>
                                        <p:tgtEl>
                                          <p:spTgt spid="8">
                                            <p:txEl>
                                              <p:pRg st="0" end="0"/>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wipe(down)">
                                      <p:cBhvr>
                                        <p:cTn id="20" dur="500"/>
                                        <p:tgtEl>
                                          <p:spTgt spid="8">
                                            <p:txEl>
                                              <p:pRg st="1" end="1"/>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wipe(down)">
                                      <p:cBhvr>
                                        <p:cTn id="23" dur="500"/>
                                        <p:tgtEl>
                                          <p:spTgt spid="8">
                                            <p:txEl>
                                              <p:pRg st="2" end="2"/>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wipe(down)">
                                      <p:cBhvr>
                                        <p:cTn id="26" dur="500"/>
                                        <p:tgtEl>
                                          <p:spTgt spid="8">
                                            <p:txEl>
                                              <p:pRg st="3" end="3"/>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Effect transition="in" filter="wipe(down)">
                                      <p:cBhvr>
                                        <p:cTn id="29" dur="500"/>
                                        <p:tgtEl>
                                          <p:spTgt spid="8">
                                            <p:txEl>
                                              <p:pRg st="4" end="4"/>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down)">
                                      <p:cBhvr>
                                        <p:cTn id="32" dur="500"/>
                                        <p:tgtEl>
                                          <p:spTgt spid="8">
                                            <p:txEl>
                                              <p:pRg st="5" end="5"/>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Effect transition="in" filter="wipe(down)">
                                      <p:cBhvr>
                                        <p:cTn id="35" dur="500"/>
                                        <p:tgtEl>
                                          <p:spTgt spid="8">
                                            <p:txEl>
                                              <p:pRg st="6" end="6"/>
                                            </p:tx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8">
                                            <p:txEl>
                                              <p:pRg st="7" end="7"/>
                                            </p:txEl>
                                          </p:spTgt>
                                        </p:tgtEl>
                                        <p:attrNameLst>
                                          <p:attrName>style.visibility</p:attrName>
                                        </p:attrNameLst>
                                      </p:cBhvr>
                                      <p:to>
                                        <p:strVal val="visible"/>
                                      </p:to>
                                    </p:set>
                                    <p:animEffect transition="in" filter="wipe(down)">
                                      <p:cBhvr>
                                        <p:cTn id="38" dur="500"/>
                                        <p:tgtEl>
                                          <p:spTgt spid="8">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Effect transition="in" filter="barn(inVertical)">
                                      <p:cBhvr>
                                        <p:cTn id="43" dur="500"/>
                                        <p:tgtEl>
                                          <p:spTgt spid="9">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9">
                                            <p:txEl>
                                              <p:pRg st="1" end="1"/>
                                            </p:txEl>
                                          </p:spTgt>
                                        </p:tgtEl>
                                        <p:attrNameLst>
                                          <p:attrName>style.visibility</p:attrName>
                                        </p:attrNameLst>
                                      </p:cBhvr>
                                      <p:to>
                                        <p:strVal val="visible"/>
                                      </p:to>
                                    </p:set>
                                    <p:animEffect transition="in" filter="barn(inVertical)">
                                      <p:cBhvr>
                                        <p:cTn id="48" dur="500"/>
                                        <p:tgtEl>
                                          <p:spTgt spid="9">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9">
                                            <p:txEl>
                                              <p:pRg st="2" end="2"/>
                                            </p:txEl>
                                          </p:spTgt>
                                        </p:tgtEl>
                                        <p:attrNameLst>
                                          <p:attrName>style.visibility</p:attrName>
                                        </p:attrNameLst>
                                      </p:cBhvr>
                                      <p:to>
                                        <p:strVal val="visible"/>
                                      </p:to>
                                    </p:set>
                                    <p:animEffect transition="in" filter="barn(inVertical)">
                                      <p:cBhvr>
                                        <p:cTn id="53" dur="500"/>
                                        <p:tgtEl>
                                          <p:spTgt spid="9">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9">
                                            <p:txEl>
                                              <p:pRg st="3" end="3"/>
                                            </p:txEl>
                                          </p:spTgt>
                                        </p:tgtEl>
                                        <p:attrNameLst>
                                          <p:attrName>style.visibility</p:attrName>
                                        </p:attrNameLst>
                                      </p:cBhvr>
                                      <p:to>
                                        <p:strVal val="visible"/>
                                      </p:to>
                                    </p:set>
                                    <p:animEffect transition="in" filter="barn(inVertical)">
                                      <p:cBhvr>
                                        <p:cTn id="58" dur="500"/>
                                        <p:tgtEl>
                                          <p:spTgt spid="9">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9">
                                            <p:txEl>
                                              <p:pRg st="4" end="4"/>
                                            </p:txEl>
                                          </p:spTgt>
                                        </p:tgtEl>
                                        <p:attrNameLst>
                                          <p:attrName>style.visibility</p:attrName>
                                        </p:attrNameLst>
                                      </p:cBhvr>
                                      <p:to>
                                        <p:strVal val="visible"/>
                                      </p:to>
                                    </p:set>
                                    <p:animEffect transition="in" filter="barn(inVertical)">
                                      <p:cBhvr>
                                        <p:cTn id="63" dur="500"/>
                                        <p:tgtEl>
                                          <p:spTgt spid="9">
                                            <p:txEl>
                                              <p:pRg st="4" end="4"/>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grpId="0" nodeType="clickEffect">
                                  <p:stCondLst>
                                    <p:cond delay="0"/>
                                  </p:stCondLst>
                                  <p:childTnLst>
                                    <p:set>
                                      <p:cBhvr>
                                        <p:cTn id="67" dur="1" fill="hold">
                                          <p:stCondLst>
                                            <p:cond delay="0"/>
                                          </p:stCondLst>
                                        </p:cTn>
                                        <p:tgtEl>
                                          <p:spTgt spid="9">
                                            <p:txEl>
                                              <p:pRg st="5" end="5"/>
                                            </p:txEl>
                                          </p:spTgt>
                                        </p:tgtEl>
                                        <p:attrNameLst>
                                          <p:attrName>style.visibility</p:attrName>
                                        </p:attrNameLst>
                                      </p:cBhvr>
                                      <p:to>
                                        <p:strVal val="visible"/>
                                      </p:to>
                                    </p:set>
                                    <p:animEffect transition="in" filter="barn(inVertical)">
                                      <p:cBhvr>
                                        <p:cTn id="68" dur="500"/>
                                        <p:tgtEl>
                                          <p:spTgt spid="9">
                                            <p:txEl>
                                              <p:pRg st="5" end="5"/>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9">
                                            <p:txEl>
                                              <p:pRg st="6" end="6"/>
                                            </p:txEl>
                                          </p:spTgt>
                                        </p:tgtEl>
                                        <p:attrNameLst>
                                          <p:attrName>style.visibility</p:attrName>
                                        </p:attrNameLst>
                                      </p:cBhvr>
                                      <p:to>
                                        <p:strVal val="visible"/>
                                      </p:to>
                                    </p:set>
                                    <p:animEffect transition="in" filter="barn(inVertical)">
                                      <p:cBhvr>
                                        <p:cTn id="73" dur="500"/>
                                        <p:tgtEl>
                                          <p:spTgt spid="9">
                                            <p:txEl>
                                              <p:pRg st="6" end="6"/>
                                            </p:txEl>
                                          </p:spTgt>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9">
                                            <p:txEl>
                                              <p:pRg st="7" end="7"/>
                                            </p:txEl>
                                          </p:spTgt>
                                        </p:tgtEl>
                                        <p:attrNameLst>
                                          <p:attrName>style.visibility</p:attrName>
                                        </p:attrNameLst>
                                      </p:cBhvr>
                                      <p:to>
                                        <p:strVal val="visible"/>
                                      </p:to>
                                    </p:set>
                                    <p:animEffect transition="in" filter="barn(inVertical)">
                                      <p:cBhvr>
                                        <p:cTn id="76"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uiExpand="1" build="p"/>
      <p:bldP spid="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Was bedeutet Kino für Dich?</a:t>
            </a:r>
            <a:endParaRPr lang="en-GB"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2861195869"/>
              </p:ext>
            </p:extLst>
          </p:nvPr>
        </p:nvGraphicFramePr>
        <p:xfrm>
          <a:off x="4800600" y="1371600"/>
          <a:ext cx="4038600" cy="4681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ular Callout 5"/>
          <p:cNvSpPr/>
          <p:nvPr/>
        </p:nvSpPr>
        <p:spPr>
          <a:xfrm>
            <a:off x="362145" y="4149080"/>
            <a:ext cx="3528392" cy="2016224"/>
          </a:xfrm>
          <a:prstGeom prst="wedgeRoundRectCallout">
            <a:avLst>
              <a:gd name="adj1" fmla="val -35984"/>
              <a:gd name="adj2" fmla="val -6204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bg1"/>
                </a:solidFill>
              </a:rPr>
              <a:t>Ich liebe gute Unterhaltung. Große Hollywoodstreifen in der Dunkelheit auf einer riesigen Leinwand, das ist einfach das beste!</a:t>
            </a:r>
          </a:p>
        </p:txBody>
      </p:sp>
      <p:sp>
        <p:nvSpPr>
          <p:cNvPr id="7" name="Rounded Rectangular Callout 6"/>
          <p:cNvSpPr/>
          <p:nvPr/>
        </p:nvSpPr>
        <p:spPr>
          <a:xfrm>
            <a:off x="899592" y="1671290"/>
            <a:ext cx="3528392" cy="2016224"/>
          </a:xfrm>
          <a:prstGeom prst="wedgeRoundRectCallout">
            <a:avLst>
              <a:gd name="adj1" fmla="val 27409"/>
              <a:gd name="adj2" fmla="val -578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smtClean="0">
                <a:solidFill>
                  <a:schemeClr val="bg1"/>
                </a:solidFill>
              </a:rPr>
              <a:t>Für mich ist Kino die Möglichkeit, in eine andere Welt abzutauchen. Wenn der Surround Sound dröhnt, vergesse ich meinen Alltag und alles um mich herum.</a:t>
            </a:r>
          </a:p>
        </p:txBody>
      </p:sp>
    </p:spTree>
    <p:extLst>
      <p:ext uri="{BB962C8B-B14F-4D97-AF65-F5344CB8AC3E}">
        <p14:creationId xmlns:p14="http://schemas.microsoft.com/office/powerpoint/2010/main" val="1396249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de-DE" dirty="0" smtClean="0"/>
              <a:t>Ja</a:t>
            </a:r>
            <a:endParaRPr lang="en-GB" dirty="0"/>
          </a:p>
        </p:txBody>
      </p:sp>
      <p:sp>
        <p:nvSpPr>
          <p:cNvPr id="3" name="Text Placeholder 2"/>
          <p:cNvSpPr>
            <a:spLocks noGrp="1"/>
          </p:cNvSpPr>
          <p:nvPr>
            <p:ph type="body" sz="half" idx="3"/>
          </p:nvPr>
        </p:nvSpPr>
        <p:spPr/>
        <p:txBody>
          <a:bodyPr/>
          <a:lstStyle/>
          <a:p>
            <a:r>
              <a:rPr lang="de-DE" dirty="0" smtClean="0"/>
              <a:t>Nein</a:t>
            </a:r>
            <a:endParaRPr lang="en-GB" dirty="0"/>
          </a:p>
        </p:txBody>
      </p:sp>
      <p:sp>
        <p:nvSpPr>
          <p:cNvPr id="4" name="Content Placeholder 3"/>
          <p:cNvSpPr>
            <a:spLocks noGrp="1"/>
          </p:cNvSpPr>
          <p:nvPr>
            <p:ph sz="quarter" idx="2"/>
          </p:nvPr>
        </p:nvSpPr>
        <p:spPr/>
        <p:txBody>
          <a:bodyPr/>
          <a:lstStyle/>
          <a:p>
            <a:r>
              <a:rPr lang="de-DE" dirty="0" smtClean="0"/>
              <a:t>DVDs auszuleihen kostet viel weniger als ein einzelner Kinobesuch. Außerdem kann ich den Film mit allen Freunden ansehen, und auch das Popcorn und die Getränke sind billiger.</a:t>
            </a:r>
            <a:endParaRPr lang="en-GB" dirty="0"/>
          </a:p>
        </p:txBody>
      </p:sp>
      <p:sp>
        <p:nvSpPr>
          <p:cNvPr id="5" name="Content Placeholder 4"/>
          <p:cNvSpPr>
            <a:spLocks noGrp="1"/>
          </p:cNvSpPr>
          <p:nvPr>
            <p:ph sz="quarter" idx="4"/>
          </p:nvPr>
        </p:nvSpPr>
        <p:spPr/>
        <p:txBody>
          <a:bodyPr>
            <a:normAutofit/>
          </a:bodyPr>
          <a:lstStyle/>
          <a:p>
            <a:r>
              <a:rPr lang="de-DE" dirty="0" smtClean="0"/>
              <a:t>Mir fehlt beim DVD sehen die große Leinwand, die mich in eine Fantasiewelt transportiert. Ich habe auch keine so gute Stereoanlage, so dass der Sound lange nicht so gut ist wie im Kino. </a:t>
            </a:r>
            <a:endParaRPr lang="en-GB" dirty="0"/>
          </a:p>
        </p:txBody>
      </p:sp>
      <p:sp>
        <p:nvSpPr>
          <p:cNvPr id="6" name="Title 5"/>
          <p:cNvSpPr>
            <a:spLocks noGrp="1"/>
          </p:cNvSpPr>
          <p:nvPr>
            <p:ph type="title"/>
          </p:nvPr>
        </p:nvSpPr>
        <p:spPr/>
        <p:txBody>
          <a:bodyPr>
            <a:normAutofit fontScale="90000"/>
          </a:bodyPr>
          <a:lstStyle/>
          <a:p>
            <a:r>
              <a:rPr lang="de-DE" dirty="0" smtClean="0"/>
              <a:t>Ist es nicht einfacher, eine DVD auszuleihen?</a:t>
            </a:r>
            <a:endParaRPr lang="en-GB" dirty="0"/>
          </a:p>
        </p:txBody>
      </p:sp>
    </p:spTree>
    <p:extLst>
      <p:ext uri="{BB962C8B-B14F-4D97-AF65-F5344CB8AC3E}">
        <p14:creationId xmlns:p14="http://schemas.microsoft.com/office/powerpoint/2010/main" val="334471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p:cTn id="29"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30"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31"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32"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4149080"/>
            <a:ext cx="5867400" cy="2171328"/>
          </a:xfrm>
        </p:spPr>
        <p:txBody>
          <a:bodyPr/>
          <a:lstStyle/>
          <a:p>
            <a:r>
              <a:rPr lang="de-DE" sz="1600" dirty="0" smtClean="0"/>
              <a:t/>
            </a:r>
            <a:br>
              <a:rPr lang="de-DE" sz="1600" dirty="0" smtClean="0"/>
            </a:br>
            <a:r>
              <a:rPr lang="de-DE" sz="1600" dirty="0" smtClean="0"/>
              <a:t>Ich liebe ________filme, weil ...</a:t>
            </a:r>
            <a:br>
              <a:rPr lang="de-DE" sz="1600" dirty="0" smtClean="0"/>
            </a:br>
            <a:r>
              <a:rPr lang="de-DE" sz="1600" dirty="0" smtClean="0"/>
              <a:t/>
            </a:r>
            <a:br>
              <a:rPr lang="de-DE" sz="1600" dirty="0" smtClean="0"/>
            </a:br>
            <a:r>
              <a:rPr lang="de-DE" sz="1600" dirty="0" smtClean="0"/>
              <a:t>Ich kann ________filme nicht ausstehen, da ...</a:t>
            </a:r>
            <a:br>
              <a:rPr lang="de-DE" sz="1600" dirty="0" smtClean="0"/>
            </a:br>
            <a:r>
              <a:rPr lang="de-DE" sz="1600" dirty="0"/>
              <a:t/>
            </a:r>
            <a:br>
              <a:rPr lang="de-DE" sz="1600" dirty="0"/>
            </a:br>
            <a:r>
              <a:rPr lang="de-DE" sz="1600" dirty="0" smtClean="0"/>
              <a:t>Ich bevorzuge ________filme, denn ...</a:t>
            </a:r>
            <a:br>
              <a:rPr lang="de-DE" sz="1600" dirty="0" smtClean="0"/>
            </a:br>
            <a:r>
              <a:rPr lang="de-DE" sz="1600" dirty="0"/>
              <a:t/>
            </a:r>
            <a:br>
              <a:rPr lang="de-DE" sz="1600" dirty="0"/>
            </a:br>
            <a:r>
              <a:rPr lang="de-DE" sz="1600" dirty="0" smtClean="0"/>
              <a:t>Ich verabscheue _________filme, weil...</a:t>
            </a:r>
            <a:endParaRPr lang="en-GB" sz="1600" dirty="0"/>
          </a:p>
        </p:txBody>
      </p:sp>
      <p:sp>
        <p:nvSpPr>
          <p:cNvPr id="4" name="Text Placeholder 3"/>
          <p:cNvSpPr>
            <a:spLocks noGrp="1"/>
          </p:cNvSpPr>
          <p:nvPr>
            <p:ph type="body" sz="half" idx="2"/>
          </p:nvPr>
        </p:nvSpPr>
        <p:spPr/>
        <p:txBody>
          <a:bodyPr/>
          <a:lstStyle/>
          <a:p>
            <a:r>
              <a:rPr lang="de-DE" b="1" u="sng" dirty="0" smtClean="0"/>
              <a:t>Finde deutsche Titel für diese Genres:</a:t>
            </a:r>
          </a:p>
          <a:p>
            <a:r>
              <a:rPr lang="de-DE" b="1" dirty="0" smtClean="0"/>
              <a:t>Abenteuerfilm</a:t>
            </a:r>
          </a:p>
          <a:p>
            <a:r>
              <a:rPr lang="de-DE" b="1" dirty="0" smtClean="0"/>
              <a:t>Actionfilm</a:t>
            </a:r>
          </a:p>
          <a:p>
            <a:r>
              <a:rPr lang="de-DE" b="1" dirty="0" smtClean="0"/>
              <a:t>Liebesfilm</a:t>
            </a:r>
          </a:p>
          <a:p>
            <a:r>
              <a:rPr lang="de-DE" b="1" dirty="0" smtClean="0"/>
              <a:t>Komödie</a:t>
            </a:r>
          </a:p>
          <a:p>
            <a:r>
              <a:rPr lang="de-DE" b="1" dirty="0" smtClean="0"/>
              <a:t>Science Fiction Film</a:t>
            </a:r>
          </a:p>
          <a:p>
            <a:r>
              <a:rPr lang="de-DE" b="1" dirty="0" smtClean="0"/>
              <a:t>Dokumentation</a:t>
            </a:r>
          </a:p>
          <a:p>
            <a:r>
              <a:rPr lang="de-DE" b="1" dirty="0" smtClean="0"/>
              <a:t>Drama</a:t>
            </a:r>
          </a:p>
          <a:p>
            <a:r>
              <a:rPr lang="de-DE" b="1" dirty="0" smtClean="0"/>
              <a:t>Horrorfilm</a:t>
            </a:r>
          </a:p>
          <a:p>
            <a:r>
              <a:rPr lang="de-DE" b="1" dirty="0" smtClean="0"/>
              <a:t>Kinderfilm</a:t>
            </a:r>
          </a:p>
          <a:p>
            <a:r>
              <a:rPr lang="de-DE" b="1" dirty="0" smtClean="0"/>
              <a:t>Zeichentrickfilm</a:t>
            </a:r>
          </a:p>
          <a:p>
            <a:r>
              <a:rPr lang="de-DE" b="1" dirty="0" smtClean="0"/>
              <a:t>Krimi</a:t>
            </a:r>
            <a:endParaRPr lang="en-GB" b="1" dirty="0"/>
          </a:p>
        </p:txBody>
      </p:sp>
      <p:pic>
        <p:nvPicPr>
          <p:cNvPr id="2052" name="Picture 4" descr="https://www.webmanager.net/wp-content/uploads/2013/01/video-seo-1d.jpg.jpg"/>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rcRect t="4073" b="4073"/>
          <a:stretch>
            <a:fillRect/>
          </a:stretch>
        </p:blipFill>
        <p:spPr bwMode="auto">
          <a:xfrm>
            <a:off x="4067943" y="609600"/>
            <a:ext cx="4799831" cy="3490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4607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Welchen </a:t>
            </a:r>
            <a:r>
              <a:rPr lang="de-DE" b="1" dirty="0" smtClean="0">
                <a:solidFill>
                  <a:schemeClr val="accent6"/>
                </a:solidFill>
              </a:rPr>
              <a:t>Film</a:t>
            </a:r>
            <a:r>
              <a:rPr lang="de-DE" dirty="0" smtClean="0">
                <a:solidFill>
                  <a:schemeClr val="accent6"/>
                </a:solidFill>
              </a:rPr>
              <a:t> </a:t>
            </a:r>
            <a:r>
              <a:rPr lang="de-DE" dirty="0" smtClean="0"/>
              <a:t>haben Sie neulich gesehen?</a:t>
            </a:r>
            <a:endParaRPr lang="en-GB" dirty="0"/>
          </a:p>
        </p:txBody>
      </p:sp>
      <p:sp>
        <p:nvSpPr>
          <p:cNvPr id="3" name="Content Placeholder 2"/>
          <p:cNvSpPr>
            <a:spLocks noGrp="1"/>
          </p:cNvSpPr>
          <p:nvPr>
            <p:ph sz="quarter" idx="1"/>
          </p:nvPr>
        </p:nvSpPr>
        <p:spPr/>
        <p:txBody>
          <a:bodyPr>
            <a:normAutofit lnSpcReduction="10000"/>
          </a:bodyPr>
          <a:lstStyle/>
          <a:p>
            <a:r>
              <a:rPr lang="de-DE" dirty="0" smtClean="0"/>
              <a:t>Ich habe letzte Woche einen ____film gesehen. </a:t>
            </a:r>
          </a:p>
          <a:p>
            <a:r>
              <a:rPr lang="de-DE" dirty="0" smtClean="0"/>
              <a:t>Es ging um... / Der Film handelte von... / Es wurde ... gezeigt.</a:t>
            </a:r>
          </a:p>
          <a:p>
            <a:r>
              <a:rPr lang="de-DE" dirty="0" smtClean="0"/>
              <a:t>zu Beginn / am Anfang / zuerst </a:t>
            </a:r>
          </a:p>
          <a:p>
            <a:r>
              <a:rPr lang="de-DE" dirty="0" smtClean="0"/>
              <a:t>dann / als nächstes / danach</a:t>
            </a:r>
          </a:p>
          <a:p>
            <a:r>
              <a:rPr lang="de-DE" dirty="0" smtClean="0"/>
              <a:t>Letztendlich / am Ende / zum Abschluss / schließlich</a:t>
            </a:r>
          </a:p>
          <a:p>
            <a:r>
              <a:rPr lang="de-DE" dirty="0" smtClean="0"/>
              <a:t>Es war ein typischer / ungewöhnlicher / außergewöhnlicher / ziemlich guter / grottig schlechter / bewegender / urkomischer _____film.</a:t>
            </a:r>
            <a:endParaRPr lang="en-GB" dirty="0"/>
          </a:p>
        </p:txBody>
      </p:sp>
      <p:pic>
        <p:nvPicPr>
          <p:cNvPr id="3076" name="Picture 4" descr="http://www.teachersnews.net/mediathek/image/Filmstreif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37389" y="2471238"/>
            <a:ext cx="2051035" cy="1173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67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de-DE" dirty="0" smtClean="0"/>
              <a:t>Riesen Blockbuster </a:t>
            </a:r>
            <a:endParaRPr lang="en-GB" dirty="0"/>
          </a:p>
        </p:txBody>
      </p:sp>
      <p:sp>
        <p:nvSpPr>
          <p:cNvPr id="3" name="Text Placeholder 2"/>
          <p:cNvSpPr>
            <a:spLocks noGrp="1"/>
          </p:cNvSpPr>
          <p:nvPr>
            <p:ph type="body" sz="half" idx="3"/>
          </p:nvPr>
        </p:nvSpPr>
        <p:spPr/>
        <p:txBody>
          <a:bodyPr/>
          <a:lstStyle/>
          <a:p>
            <a:r>
              <a:rPr lang="de-DE" dirty="0" smtClean="0"/>
              <a:t>Unabhängige Komödien</a:t>
            </a:r>
            <a:endParaRPr lang="en-GB" dirty="0"/>
          </a:p>
        </p:txBody>
      </p:sp>
      <p:sp>
        <p:nvSpPr>
          <p:cNvPr id="4" name="Content Placeholder 3"/>
          <p:cNvSpPr>
            <a:spLocks noGrp="1"/>
          </p:cNvSpPr>
          <p:nvPr>
            <p:ph sz="quarter" idx="2"/>
          </p:nvPr>
        </p:nvSpPr>
        <p:spPr/>
        <p:txBody>
          <a:bodyPr>
            <a:normAutofit fontScale="92500" lnSpcReduction="20000"/>
          </a:bodyPr>
          <a:lstStyle/>
          <a:p>
            <a:r>
              <a:rPr lang="de-DE" dirty="0" smtClean="0"/>
              <a:t>Beeindruckende Hollywoodproduktionen sind einfach am beliebtesten, weil die besten Resourcen zur Verfügung stehen. Buch-  und Comicverfilmungen nutzen Animationen und die Namen großer Schauspieler, um das Publikum in die Kinos zu ziehen. </a:t>
            </a:r>
            <a:endParaRPr lang="en-GB" dirty="0"/>
          </a:p>
        </p:txBody>
      </p:sp>
      <p:sp>
        <p:nvSpPr>
          <p:cNvPr id="5" name="Content Placeholder 4"/>
          <p:cNvSpPr>
            <a:spLocks noGrp="1"/>
          </p:cNvSpPr>
          <p:nvPr>
            <p:ph sz="quarter" idx="4"/>
          </p:nvPr>
        </p:nvSpPr>
        <p:spPr/>
        <p:txBody>
          <a:bodyPr>
            <a:normAutofit fontScale="92500" lnSpcReduction="20000"/>
          </a:bodyPr>
          <a:lstStyle/>
          <a:p>
            <a:r>
              <a:rPr lang="de-DE" dirty="0" smtClean="0"/>
              <a:t>Oft sind es richtig schräge Komödien, die beliebt sind. Sie müssen auch nicht aus Hollywood sein. Wenn sie in anderen Ländern produziert wurden, verbessert es oft noch die Komik, weil in anderen Ländern andere Dinge lustig sind.</a:t>
            </a:r>
            <a:endParaRPr lang="en-GB" dirty="0"/>
          </a:p>
        </p:txBody>
      </p:sp>
      <p:sp>
        <p:nvSpPr>
          <p:cNvPr id="6" name="Title 5"/>
          <p:cNvSpPr>
            <a:spLocks noGrp="1"/>
          </p:cNvSpPr>
          <p:nvPr>
            <p:ph type="title"/>
          </p:nvPr>
        </p:nvSpPr>
        <p:spPr/>
        <p:txBody>
          <a:bodyPr>
            <a:normAutofit fontScale="90000"/>
          </a:bodyPr>
          <a:lstStyle/>
          <a:p>
            <a:r>
              <a:rPr lang="de-DE" dirty="0" smtClean="0"/>
              <a:t>Welche Filme sind heutzutage am beliebtesten?</a:t>
            </a:r>
            <a:endParaRPr lang="en-GB" dirty="0"/>
          </a:p>
        </p:txBody>
      </p:sp>
    </p:spTree>
    <p:extLst>
      <p:ext uri="{BB962C8B-B14F-4D97-AF65-F5344CB8AC3E}">
        <p14:creationId xmlns:p14="http://schemas.microsoft.com/office/powerpoint/2010/main" val="2283711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Was denkst du über Werbung im Kino?</a:t>
            </a:r>
            <a:endParaRPr lang="en-GB" dirty="0"/>
          </a:p>
        </p:txBody>
      </p:sp>
      <p:sp>
        <p:nvSpPr>
          <p:cNvPr id="3" name="Content Placeholder 2"/>
          <p:cNvSpPr>
            <a:spLocks noGrp="1"/>
          </p:cNvSpPr>
          <p:nvPr>
            <p:ph sz="quarter" idx="1"/>
          </p:nvPr>
        </p:nvSpPr>
        <p:spPr/>
        <p:txBody>
          <a:bodyPr>
            <a:normAutofit fontScale="77500" lnSpcReduction="20000"/>
          </a:bodyPr>
          <a:lstStyle/>
          <a:p>
            <a:r>
              <a:rPr lang="de-DE" dirty="0" smtClean="0"/>
              <a:t>Werbung ist ein bisschen nervig, um ganz ehrlich zu sein. Sie dauert fast 30min, und es ist oft immer dassselbe. Autowerbung, dann ein Werbeproduzent, und in Deutschland sogar Zigaretten- und Alkoholwerbung. Superlangweilig, unangemessen und unnötig!</a:t>
            </a:r>
          </a:p>
          <a:p>
            <a:endParaRPr lang="de-DE" dirty="0" smtClean="0"/>
          </a:p>
          <a:p>
            <a:r>
              <a:rPr lang="de-DE" dirty="0" smtClean="0"/>
              <a:t>Wenn Werbung bedeutet, dass die Kinokarten ein wenig billiger sind, dann finde ich Werbung in Ordnung. Heutzutage gibt es aber oft Werbung trotz teurer Eintrittspreise. Schade.</a:t>
            </a:r>
          </a:p>
          <a:p>
            <a:endParaRPr lang="de-DE" dirty="0" smtClean="0"/>
          </a:p>
          <a:p>
            <a:r>
              <a:rPr lang="de-DE" dirty="0" smtClean="0"/>
              <a:t>Ich liebe Zigarettenwerbung!! Die Cowboys von Marlboro in den tollen Landschaften, super Autos vor schönster Kulisse und die obligatorische Eiswerbung – das gehört doch dazu. </a:t>
            </a:r>
          </a:p>
          <a:p>
            <a:endParaRPr lang="de-DE" dirty="0"/>
          </a:p>
          <a:p>
            <a:r>
              <a:rPr lang="de-DE" dirty="0" smtClean="0"/>
              <a:t>Zum Glück gibt es keine Werbepausen mitten im Film!</a:t>
            </a:r>
          </a:p>
        </p:txBody>
      </p:sp>
    </p:spTree>
    <p:extLst>
      <p:ext uri="{BB962C8B-B14F-4D97-AF65-F5344CB8AC3E}">
        <p14:creationId xmlns:p14="http://schemas.microsoft.com/office/powerpoint/2010/main" val="2840754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Wer ist dein(e) Lieblingsschauspieler(in)?</a:t>
            </a:r>
            <a:endParaRPr lang="en-GB" dirty="0"/>
          </a:p>
        </p:txBody>
      </p:sp>
      <p:sp>
        <p:nvSpPr>
          <p:cNvPr id="3" name="Content Placeholder 2"/>
          <p:cNvSpPr>
            <a:spLocks noGrp="1"/>
          </p:cNvSpPr>
          <p:nvPr>
            <p:ph sz="half" idx="1"/>
          </p:nvPr>
        </p:nvSpPr>
        <p:spPr/>
        <p:txBody>
          <a:bodyPr>
            <a:normAutofit fontScale="92500" lnSpcReduction="20000"/>
          </a:bodyPr>
          <a:lstStyle/>
          <a:p>
            <a:r>
              <a:rPr lang="de-DE" dirty="0" smtClean="0"/>
              <a:t>Mein absoluter Lieblingsschauspieler ist Matthew McConaughey!! Er sieht super aus und ist einfach lustig. Ich sehe Komödien unwahrscheinlich gerne, und Matthew bringt mich immer zum lachen.</a:t>
            </a:r>
            <a:r>
              <a:rPr lang="en-GB" dirty="0" smtClean="0"/>
              <a:t> </a:t>
            </a:r>
            <a:r>
              <a:rPr lang="en-GB" dirty="0" err="1" smtClean="0"/>
              <a:t>Außerdem</a:t>
            </a:r>
            <a:r>
              <a:rPr lang="en-GB" dirty="0" smtClean="0"/>
              <a:t> </a:t>
            </a:r>
            <a:r>
              <a:rPr lang="en-GB" dirty="0" err="1" smtClean="0"/>
              <a:t>ist</a:t>
            </a:r>
            <a:r>
              <a:rPr lang="en-GB" dirty="0" smtClean="0"/>
              <a:t> </a:t>
            </a:r>
            <a:r>
              <a:rPr lang="en-GB" dirty="0" err="1" smtClean="0"/>
              <a:t>er</a:t>
            </a:r>
            <a:r>
              <a:rPr lang="en-GB" dirty="0" smtClean="0"/>
              <a:t> </a:t>
            </a:r>
            <a:r>
              <a:rPr lang="en-GB" dirty="0" err="1" smtClean="0"/>
              <a:t>ein</a:t>
            </a:r>
            <a:r>
              <a:rPr lang="en-GB" dirty="0" smtClean="0"/>
              <a:t> </a:t>
            </a:r>
            <a:r>
              <a:rPr lang="en-GB" dirty="0" err="1" smtClean="0"/>
              <a:t>guter</a:t>
            </a:r>
            <a:r>
              <a:rPr lang="en-GB" dirty="0" smtClean="0"/>
              <a:t> </a:t>
            </a:r>
            <a:r>
              <a:rPr lang="en-GB" dirty="0" err="1" smtClean="0"/>
              <a:t>Familienvater</a:t>
            </a:r>
            <a:r>
              <a:rPr lang="en-GB" dirty="0" smtClean="0"/>
              <a:t>, das mag </a:t>
            </a:r>
            <a:r>
              <a:rPr lang="en-GB" dirty="0" err="1" smtClean="0"/>
              <a:t>ich</a:t>
            </a:r>
            <a:r>
              <a:rPr lang="en-GB" dirty="0" smtClean="0"/>
              <a:t> an </a:t>
            </a:r>
            <a:r>
              <a:rPr lang="en-GB" dirty="0" err="1" smtClean="0"/>
              <a:t>ihm</a:t>
            </a:r>
            <a:r>
              <a:rPr lang="en-GB" dirty="0" smtClean="0"/>
              <a:t>.</a:t>
            </a:r>
          </a:p>
          <a:p>
            <a:r>
              <a:rPr lang="de-DE" dirty="0"/>
              <a:t> </a:t>
            </a:r>
            <a:r>
              <a:rPr lang="de-DE" dirty="0" smtClean="0"/>
              <a:t>   </a:t>
            </a:r>
          </a:p>
          <a:p>
            <a:r>
              <a:rPr lang="de-DE" dirty="0"/>
              <a:t> </a:t>
            </a:r>
            <a:r>
              <a:rPr lang="de-DE" dirty="0" smtClean="0"/>
              <a:t>  </a:t>
            </a:r>
          </a:p>
          <a:p>
            <a:r>
              <a:rPr lang="de-DE" dirty="0"/>
              <a:t> </a:t>
            </a:r>
            <a:r>
              <a:rPr lang="de-DE" dirty="0" smtClean="0"/>
              <a:t> </a:t>
            </a:r>
            <a:endParaRPr lang="de-DE" dirty="0"/>
          </a:p>
        </p:txBody>
      </p:sp>
      <p:sp>
        <p:nvSpPr>
          <p:cNvPr id="4" name="Content Placeholder 3"/>
          <p:cNvSpPr>
            <a:spLocks noGrp="1"/>
          </p:cNvSpPr>
          <p:nvPr>
            <p:ph sz="half" idx="2"/>
          </p:nvPr>
        </p:nvSpPr>
        <p:spPr/>
        <p:txBody>
          <a:bodyPr>
            <a:normAutofit fontScale="92500" lnSpcReduction="20000"/>
          </a:bodyPr>
          <a:lstStyle/>
          <a:p>
            <a:r>
              <a:rPr lang="de-DE" dirty="0" smtClean="0"/>
              <a:t>Meine Lieblingsschauspielerin ist Kristen Stewart. Ich weiß, ich weiß, viele Leute mögen die Twilight Filme nicht, aber ich finde, die Probleme von Teenagern werden gut dargestellt. Darüberhinaus liebe ich alles, was mit Vampiren zu tun hat. Ich bin auf ihre neuen Filme gespannt!</a:t>
            </a:r>
          </a:p>
          <a:p>
            <a:r>
              <a:rPr lang="de-DE" dirty="0"/>
              <a:t> </a:t>
            </a:r>
            <a:r>
              <a:rPr lang="de-DE" dirty="0" smtClean="0"/>
              <a:t> </a:t>
            </a:r>
          </a:p>
          <a:p>
            <a:r>
              <a:rPr lang="de-DE" dirty="0"/>
              <a:t> </a:t>
            </a:r>
            <a:r>
              <a:rPr lang="de-DE" dirty="0" smtClean="0"/>
              <a:t>   </a:t>
            </a:r>
          </a:p>
          <a:p>
            <a:r>
              <a:rPr lang="de-DE" dirty="0"/>
              <a:t> </a:t>
            </a:r>
            <a:r>
              <a:rPr lang="de-DE" dirty="0" smtClean="0"/>
              <a:t> </a:t>
            </a:r>
            <a:endParaRPr lang="en-GB" dirty="0"/>
          </a:p>
        </p:txBody>
      </p:sp>
      <p:pic>
        <p:nvPicPr>
          <p:cNvPr id="4098" name="Picture 2" descr="http://s9.com/celebritybios/wp-content/uploads/2012/05/mat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3729" y="4869160"/>
            <a:ext cx="936104" cy="140345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kontrolmag.com/wp-content/uploads/2015/01/how-old-is-kristen-stewar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4869160"/>
            <a:ext cx="1380063" cy="1403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4838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102</TotalTime>
  <Words>681</Words>
  <Application>Microsoft Office PowerPoint</Application>
  <PresentationFormat>On-screen Show (4:3)</PresentationFormat>
  <Paragraphs>80</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Georgia</vt:lpstr>
      <vt:lpstr>Wingdings</vt:lpstr>
      <vt:lpstr>Wingdings 2</vt:lpstr>
      <vt:lpstr>Civic</vt:lpstr>
      <vt:lpstr>              Kino</vt:lpstr>
      <vt:lpstr>Wie oft gehst du ins Kino?</vt:lpstr>
      <vt:lpstr>Was bedeutet Kino für Dich?</vt:lpstr>
      <vt:lpstr>Ist es nicht einfacher, eine DVD auszuleihen?</vt:lpstr>
      <vt:lpstr> Ich liebe ________filme, weil ...  Ich kann ________filme nicht ausstehen, da ...  Ich bevorzuge ________filme, denn ...  Ich verabscheue _________filme, weil...</vt:lpstr>
      <vt:lpstr>Welchen Film haben Sie neulich gesehen?</vt:lpstr>
      <vt:lpstr>Welche Filme sind heutzutage am beliebtesten?</vt:lpstr>
      <vt:lpstr>Was denkst du über Werbung im Kino?</vt:lpstr>
      <vt:lpstr>Wer ist dein(e) Lieblingsschauspieler(in)?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Kino</dc:title>
  <dc:creator>Yvonne Shaw</dc:creator>
  <cp:lastModifiedBy>Ms G Vignali</cp:lastModifiedBy>
  <cp:revision>24</cp:revision>
  <dcterms:created xsi:type="dcterms:W3CDTF">2015-03-20T16:36:44Z</dcterms:created>
  <dcterms:modified xsi:type="dcterms:W3CDTF">2017-12-04T08:00:12Z</dcterms:modified>
</cp:coreProperties>
</file>