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0A518-7806-4E4C-8AE3-EC3FD2B12E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2D9CD-9FAD-4CCB-9E74-E54C5E0440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BDAC0-B19F-4260-9C01-6ED6FCEC824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40589-7F2D-4F7D-9FB0-F7876FDE33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9D862-7E72-418B-84A3-775EE13C48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2779B9-530F-4006-8E60-B95BE9D9CF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6ACBC-EEBA-457B-B8B8-C4024C6F8C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18456-17D3-434D-9059-F5534049A4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3BA57-BF9F-4255-AC6F-B06144696E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DC362-A9B0-4EC1-A3CA-1854DD288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C9DE8-057E-40E2-BC33-DAD2241C9E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8BDBFFD7-F6B5-4D65-9972-A3CAD3BE531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84785"/>
            <a:ext cx="7772400" cy="2088232"/>
          </a:xfrm>
        </p:spPr>
        <p:txBody>
          <a:bodyPr anchor="ctr"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Why </a:t>
            </a:r>
            <a:r>
              <a:rPr lang="en-GB" dirty="0" smtClean="0">
                <a:latin typeface="Comic Sans MS" pitchFamily="66" charset="0"/>
              </a:rPr>
              <a:t>Mrs Byrne </a:t>
            </a:r>
            <a:r>
              <a:rPr lang="en-GB" dirty="0" smtClean="0">
                <a:latin typeface="Comic Sans MS" pitchFamily="66" charset="0"/>
              </a:rPr>
              <a:t>isn’t Very Good at Maths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/>
          <a:lstStyle/>
          <a:p>
            <a:pPr eaLnBrk="1" hangingPunct="1"/>
            <a:r>
              <a:rPr lang="en-GB" sz="4800" dirty="0" smtClean="0"/>
              <a:t>Part One - Indices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29600" cy="6191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1.					    6.</a:t>
            </a:r>
          </a:p>
          <a:p>
            <a:pPr eaLnBrk="1" hangingPunct="1"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2.					    7.</a:t>
            </a:r>
          </a:p>
          <a:p>
            <a:pPr eaLnBrk="1" hangingPunct="1"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3.					    8.</a:t>
            </a:r>
          </a:p>
          <a:p>
            <a:pPr eaLnBrk="1" hangingPunct="1"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4.					    9.</a:t>
            </a:r>
          </a:p>
          <a:p>
            <a:pPr eaLnBrk="1" hangingPunct="1"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5. 				    10.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71550" y="260350"/>
          <a:ext cx="30956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3" imgW="1498600" imgH="419100" progId="Equation.3">
                  <p:embed/>
                </p:oleObj>
              </mc:Choice>
              <mc:Fallback>
                <p:oleObj name="Equation" r:id="rId3" imgW="14986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60350"/>
                        <a:ext cx="3095625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042988" y="1412875"/>
          <a:ext cx="20161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5" imgW="926698" imgH="393529" progId="Equation.3">
                  <p:embed/>
                </p:oleObj>
              </mc:Choice>
              <mc:Fallback>
                <p:oleObj name="Equation" r:id="rId5" imgW="926698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412875"/>
                        <a:ext cx="20161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042988" y="2708275"/>
          <a:ext cx="30257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7" imgW="1091726" imgH="203112" progId="Equation.3">
                  <p:embed/>
                </p:oleObj>
              </mc:Choice>
              <mc:Fallback>
                <p:oleObj name="Equation" r:id="rId7" imgW="1091726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708275"/>
                        <a:ext cx="302577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1042988" y="3789363"/>
          <a:ext cx="28082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9" imgW="1016000" imgH="241300" progId="Equation.3">
                  <p:embed/>
                </p:oleObj>
              </mc:Choice>
              <mc:Fallback>
                <p:oleObj name="Equation" r:id="rId9" imgW="10160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789363"/>
                        <a:ext cx="28082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971550" y="4941888"/>
          <a:ext cx="295275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11" imgW="1308100" imgH="419100" progId="Equation.3">
                  <p:embed/>
                </p:oleObj>
              </mc:Choice>
              <mc:Fallback>
                <p:oleObj name="Equation" r:id="rId11" imgW="13081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941888"/>
                        <a:ext cx="2952750" cy="94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5435600" y="450850"/>
          <a:ext cx="33845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13" imgW="1371600" imgH="177800" progId="Equation.3">
                  <p:embed/>
                </p:oleObj>
              </mc:Choice>
              <mc:Fallback>
                <p:oleObj name="Equation" r:id="rId13" imgW="1371600" imgH="177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450850"/>
                        <a:ext cx="33845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1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5508625" y="1484313"/>
          <a:ext cx="31686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15" imgW="1346200" imgH="241300" progId="Equation.3">
                  <p:embed/>
                </p:oleObj>
              </mc:Choice>
              <mc:Fallback>
                <p:oleObj name="Equation" r:id="rId15" imgW="1346200" imgH="241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484313"/>
                        <a:ext cx="31686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Rectangle 1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5292725" y="2246313"/>
          <a:ext cx="3311525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17" imgW="1040948" imgH="418918" progId="Equation.3">
                  <p:embed/>
                </p:oleObj>
              </mc:Choice>
              <mc:Fallback>
                <p:oleObj name="Equation" r:id="rId17" imgW="1040948" imgH="41891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246313"/>
                        <a:ext cx="3311525" cy="1338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92" name="Object 20"/>
          <p:cNvGraphicFramePr>
            <a:graphicFrameLocks noChangeAspect="1"/>
          </p:cNvGraphicFramePr>
          <p:nvPr/>
        </p:nvGraphicFramePr>
        <p:xfrm>
          <a:off x="5364163" y="3860800"/>
          <a:ext cx="23034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19" imgW="812447" imgH="228501" progId="Equation.3">
                  <p:embed/>
                </p:oleObj>
              </mc:Choice>
              <mc:Fallback>
                <p:oleObj name="Equation" r:id="rId19" imgW="812447" imgH="228501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860800"/>
                        <a:ext cx="2303462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Rectangle 2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5508625" y="4797425"/>
          <a:ext cx="143986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21" imgW="533169" imgH="431613" progId="Equation.3">
                  <p:embed/>
                </p:oleObj>
              </mc:Choice>
              <mc:Fallback>
                <p:oleObj name="Equation" r:id="rId21" imgW="533169" imgH="4316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797425"/>
                        <a:ext cx="1439863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2843213" y="1484313"/>
          <a:ext cx="1900237" cy="196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291973" imgH="304668" progId="Equation.3">
                  <p:embed/>
                </p:oleObj>
              </mc:Choice>
              <mc:Fallback>
                <p:oleObj name="Equation" r:id="rId3" imgW="291973" imgH="30466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484313"/>
                        <a:ext cx="1900237" cy="196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356100" y="3429000"/>
            <a:ext cx="369887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10600" b="0">
                <a:solidFill>
                  <a:schemeClr val="tx2"/>
                </a:solidFill>
                <a:latin typeface="French Script MT" pitchFamily="66" charset="0"/>
              </a:rPr>
              <a:t>Pathetic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6588125" y="549275"/>
            <a:ext cx="15843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GB" sz="10600" b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en-GB" sz="10600"/>
              <a:t> 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7019925" y="5149850"/>
            <a:ext cx="15843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GB" sz="10600" b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en-GB" sz="10600"/>
              <a:t> </a:t>
            </a: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1116013" y="4797425"/>
            <a:ext cx="15843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GB" sz="10600" b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en-GB" sz="10600"/>
              <a:t> 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95288" y="404813"/>
            <a:ext cx="15843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GB" sz="10600" b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en-GB" sz="10600"/>
              <a:t> </a:t>
            </a:r>
          </a:p>
        </p:txBody>
      </p:sp>
      <p:sp>
        <p:nvSpPr>
          <p:cNvPr id="4105" name="Oval 12"/>
          <p:cNvSpPr>
            <a:spLocks noChangeArrowheads="1"/>
          </p:cNvSpPr>
          <p:nvPr/>
        </p:nvSpPr>
        <p:spPr bwMode="auto">
          <a:xfrm>
            <a:off x="2268538" y="1268413"/>
            <a:ext cx="2951162" cy="24479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Comic Sans MS</vt:lpstr>
      <vt:lpstr>French Script MT</vt:lpstr>
      <vt:lpstr>Wingdings</vt:lpstr>
      <vt:lpstr>Default Design</vt:lpstr>
      <vt:lpstr>Equation</vt:lpstr>
      <vt:lpstr>Why Mrs Byrne isn’t Very Good at Maths</vt:lpstr>
      <vt:lpstr>PowerPoint Presentation</vt:lpstr>
      <vt:lpstr>PowerPoint Presentation</vt:lpstr>
    </vt:vector>
  </TitlesOfParts>
  <Company>Student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Mr. Barton isn’t Very Good at Maths</dc:title>
  <dc:creator>mrbartonmaths.com</dc:creator>
  <cp:lastModifiedBy>Ms J Byrne</cp:lastModifiedBy>
  <cp:revision>17</cp:revision>
  <dcterms:created xsi:type="dcterms:W3CDTF">2004-11-12T10:33:13Z</dcterms:created>
  <dcterms:modified xsi:type="dcterms:W3CDTF">2016-11-25T08:27:08Z</dcterms:modified>
</cp:coreProperties>
</file>