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10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EE919E-88F9-4469-8490-2089FC8B350A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8E9066-6996-46E4-A523-F2FD9B4823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EE919E-88F9-4469-8490-2089FC8B350A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8E9066-6996-46E4-A523-F2FD9B4823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EE919E-88F9-4469-8490-2089FC8B350A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8E9066-6996-46E4-A523-F2FD9B4823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EE919E-88F9-4469-8490-2089FC8B350A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8E9066-6996-46E4-A523-F2FD9B4823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EE919E-88F9-4469-8490-2089FC8B350A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8E9066-6996-46E4-A523-F2FD9B4823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EE919E-88F9-4469-8490-2089FC8B350A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8E9066-6996-46E4-A523-F2FD9B4823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EE919E-88F9-4469-8490-2089FC8B350A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8E9066-6996-46E4-A523-F2FD9B4823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EE919E-88F9-4469-8490-2089FC8B350A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8E9066-6996-46E4-A523-F2FD9B4823C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EE919E-88F9-4469-8490-2089FC8B350A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8E9066-6996-46E4-A523-F2FD9B4823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3EE919E-88F9-4469-8490-2089FC8B350A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8E9066-6996-46E4-A523-F2FD9B4823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EE919E-88F9-4469-8490-2089FC8B350A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8E9066-6996-46E4-A523-F2FD9B4823C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3EE919E-88F9-4469-8490-2089FC8B350A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98E9066-6996-46E4-A523-F2FD9B4823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Welcome to Cambridge Technical Certificate/Diploma in Business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Taster Lesson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Any 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39938"/>
            <a:ext cx="8229600" cy="12241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2800" dirty="0" smtClean="0"/>
              <a:t>	We offer a choice of 3 different courses.  It is important that you are aware of the differences between them.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Introduction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9552" y="2276872"/>
            <a:ext cx="2520280" cy="316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 LEVEL BUSINESS STUDIES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/>
              <a:t>100% examination.</a:t>
            </a:r>
          </a:p>
          <a:p>
            <a:pPr algn="ctr"/>
            <a:r>
              <a:rPr lang="en-GB" dirty="0" smtClean="0"/>
              <a:t>You will sit 3 x 3 hour examinations at the end of Year 13.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491880" y="2348880"/>
            <a:ext cx="2520280" cy="31683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Cambridge Technical Certificate in Business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/>
              <a:t>Worth 1 A Level.</a:t>
            </a:r>
          </a:p>
          <a:p>
            <a:pPr algn="ctr"/>
            <a:r>
              <a:rPr lang="en-US" dirty="0" smtClean="0"/>
              <a:t>60% coursework, 40% examination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300192" y="2132856"/>
            <a:ext cx="2520280" cy="33843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Cambridge Technical Diploma</a:t>
            </a:r>
          </a:p>
          <a:p>
            <a:pPr algn="ctr"/>
            <a:endParaRPr lang="en-GB" dirty="0"/>
          </a:p>
          <a:p>
            <a:pPr algn="ctr"/>
            <a:r>
              <a:rPr lang="en-GB" dirty="0" smtClean="0"/>
              <a:t>Worth 2 A Levels (will take up two option blocks)</a:t>
            </a:r>
          </a:p>
          <a:p>
            <a:pPr algn="ctr"/>
            <a:r>
              <a:rPr lang="en-GB" dirty="0" smtClean="0"/>
              <a:t>60% coursework, 40% examination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566124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*You may choose to study Business Studies or Cambridge technical in Business in the Sixth Form even if you did not study GCSE Business.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2872819"/>
              </p:ext>
            </p:extLst>
          </p:nvPr>
        </p:nvGraphicFramePr>
        <p:xfrm>
          <a:off x="179512" y="764704"/>
          <a:ext cx="8784976" cy="6356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348188">
                <a:tc>
                  <a:txBody>
                    <a:bodyPr/>
                    <a:lstStyle/>
                    <a:p>
                      <a:r>
                        <a:rPr lang="en-GB" dirty="0" smtClean="0"/>
                        <a:t>Business Studies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Cambridge Technical in Business</a:t>
                      </a:r>
                      <a:endParaRPr lang="en-US" dirty="0"/>
                    </a:p>
                  </a:txBody>
                  <a:tcPr/>
                </a:tc>
              </a:tr>
              <a:tr h="1131612">
                <a:tc>
                  <a:txBody>
                    <a:bodyPr/>
                    <a:lstStyle/>
                    <a:p>
                      <a:r>
                        <a:rPr lang="en-GB" dirty="0" smtClean="0"/>
                        <a:t>You enjoy learning about real businesses.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You would</a:t>
                      </a:r>
                      <a:r>
                        <a:rPr lang="en-GB" baseline="0" dirty="0" smtClean="0"/>
                        <a:t> like to develop the knowledge and skills to set up your own business and/or the work in a business.</a:t>
                      </a:r>
                      <a:endParaRPr lang="en-US" dirty="0"/>
                    </a:p>
                  </a:txBody>
                  <a:tcPr/>
                </a:tc>
              </a:tr>
              <a:tr h="1392753">
                <a:tc>
                  <a:txBody>
                    <a:bodyPr/>
                    <a:lstStyle/>
                    <a:p>
                      <a:r>
                        <a:rPr lang="en-GB" dirty="0" smtClean="0"/>
                        <a:t>You see yourself studying a</a:t>
                      </a:r>
                      <a:r>
                        <a:rPr lang="en-GB" baseline="0" dirty="0" smtClean="0"/>
                        <a:t> business-related course at university.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You are considering studying a business-related subject at university or are thinking about an apprenticeship when you leave school.</a:t>
                      </a:r>
                      <a:endParaRPr lang="en-US" dirty="0"/>
                    </a:p>
                  </a:txBody>
                  <a:tcPr/>
                </a:tc>
              </a:tr>
              <a:tr h="870471">
                <a:tc>
                  <a:txBody>
                    <a:bodyPr/>
                    <a:lstStyle/>
                    <a:p>
                      <a:r>
                        <a:rPr lang="en-GB" dirty="0" smtClean="0"/>
                        <a:t>You have strong numeracy  and literacy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skills. (B grades for GCSE English and Maths)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You enjoy and hands-on, practical approach to learning.</a:t>
                      </a:r>
                      <a:endParaRPr lang="en-US" dirty="0"/>
                    </a:p>
                  </a:txBody>
                  <a:tcPr/>
                </a:tc>
              </a:tr>
              <a:tr h="609330">
                <a:tc>
                  <a:txBody>
                    <a:bodyPr/>
                    <a:lstStyle/>
                    <a:p>
                      <a:r>
                        <a:rPr lang="en-GB" dirty="0" smtClean="0"/>
                        <a:t>You enjoy analysing information and data to help make</a:t>
                      </a:r>
                      <a:r>
                        <a:rPr lang="en-GB" baseline="0" dirty="0" smtClean="0"/>
                        <a:t> decisions.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You work well with others.</a:t>
                      </a:r>
                      <a:endParaRPr lang="en-US" dirty="0"/>
                    </a:p>
                  </a:txBody>
                  <a:tcPr/>
                </a:tc>
              </a:tr>
              <a:tr h="870471">
                <a:tc>
                  <a:txBody>
                    <a:bodyPr/>
                    <a:lstStyle/>
                    <a:p>
                      <a:r>
                        <a:rPr lang="en-GB" dirty="0" smtClean="0"/>
                        <a:t>You like identifying problems and evaluating solutions.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You are</a:t>
                      </a:r>
                      <a:r>
                        <a:rPr lang="en-GB" baseline="0" dirty="0" smtClean="0"/>
                        <a:t> currently completing the VCERT Business course</a:t>
                      </a:r>
                      <a:endParaRPr lang="en-US" dirty="0"/>
                    </a:p>
                  </a:txBody>
                  <a:tcPr/>
                </a:tc>
              </a:tr>
              <a:tr h="870471">
                <a:tc>
                  <a:txBody>
                    <a:bodyPr/>
                    <a:lstStyle/>
                    <a:p>
                      <a:r>
                        <a:rPr lang="en-GB" dirty="0" smtClean="0"/>
                        <a:t>You prefer examinations</a:t>
                      </a:r>
                      <a:r>
                        <a:rPr lang="en-GB" baseline="0" dirty="0" smtClean="0"/>
                        <a:t> to coursework.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You prefer to focus on coursework as opposed to examinations.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171400"/>
            <a:ext cx="8229600" cy="1143000"/>
          </a:xfrm>
        </p:spPr>
        <p:txBody>
          <a:bodyPr/>
          <a:lstStyle/>
          <a:p>
            <a:r>
              <a:rPr lang="en-GB" dirty="0" smtClean="0"/>
              <a:t>Which course?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Get into groups of 3 or 4.</a:t>
            </a:r>
          </a:p>
          <a:p>
            <a:r>
              <a:rPr lang="en-GB" dirty="0" smtClean="0"/>
              <a:t>Read through the task sheet you have been given.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Cambridge Technical in Business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coursework assignments for this course are very practical.</a:t>
            </a:r>
          </a:p>
          <a:p>
            <a:r>
              <a:rPr lang="en-GB" dirty="0" smtClean="0"/>
              <a:t>You are able to take business concepts and apply them to real-life businesses, while developing essential skills that are required in the workplace.</a:t>
            </a:r>
          </a:p>
          <a:p>
            <a:r>
              <a:rPr lang="en-GB" dirty="0" smtClean="0"/>
              <a:t>For this lesson you will be thinking of ideas for businesses that you could run within school.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Cambridge Technical in Business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your groups, select a leader.</a:t>
            </a:r>
          </a:p>
          <a:p>
            <a:r>
              <a:rPr lang="en-GB" dirty="0" smtClean="0"/>
              <a:t>It will be the leader’s responsibility to ensure that each member of the group has a task to complete and is completing it to a high standard.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Cambridge Technical in Business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Read through the task sheet and create a spider-diagram on the A3 plain paper to show your different ideas.</a:t>
            </a:r>
          </a:p>
          <a:p>
            <a:r>
              <a:rPr lang="en-GB" dirty="0" smtClean="0"/>
              <a:t>Discuss the strengths and weaknesses of your different ideas.</a:t>
            </a:r>
          </a:p>
          <a:p>
            <a:r>
              <a:rPr lang="en-GB" dirty="0" smtClean="0"/>
              <a:t>Finally have a vote.  Which idea will you pursue?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Cambridge Technical in Business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When you have decided on your business idea, start the planning process.</a:t>
            </a:r>
          </a:p>
          <a:p>
            <a:r>
              <a:rPr lang="en-GB" dirty="0" smtClean="0"/>
              <a:t>In your group, answer the questions on the sheet.  How will you run your business?</a:t>
            </a:r>
          </a:p>
          <a:p>
            <a:r>
              <a:rPr lang="en-GB" dirty="0" smtClean="0"/>
              <a:t>When you have answered the questions, use the resources provided to create a display to show the rest of the class what your </a:t>
            </a:r>
            <a:r>
              <a:rPr lang="en-GB" smtClean="0"/>
              <a:t>idea is </a:t>
            </a:r>
            <a:r>
              <a:rPr lang="en-GB" dirty="0" smtClean="0"/>
              <a:t>and how you see it working.</a:t>
            </a:r>
          </a:p>
          <a:p>
            <a:r>
              <a:rPr lang="en-GB" dirty="0" smtClean="0"/>
              <a:t>Use the task sheet to help you</a:t>
            </a:r>
          </a:p>
          <a:p>
            <a:r>
              <a:rPr lang="en-GB" dirty="0" smtClean="0"/>
              <a:t>Leaders – allocate tasks to each member of your group.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Cambridge Technical in Business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Now you should show your display to the rest of the group.</a:t>
            </a:r>
          </a:p>
          <a:p>
            <a:endParaRPr lang="en-GB" dirty="0"/>
          </a:p>
          <a:p>
            <a:r>
              <a:rPr lang="en-GB" dirty="0" smtClean="0"/>
              <a:t>Briefly explain your idea to them.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</TotalTime>
  <Words>518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Lucida Sans Unicode</vt:lpstr>
      <vt:lpstr>Verdana</vt:lpstr>
      <vt:lpstr>Wingdings 2</vt:lpstr>
      <vt:lpstr>Wingdings 3</vt:lpstr>
      <vt:lpstr>Concourse</vt:lpstr>
      <vt:lpstr>Welcome to Cambridge Technical Certificate/Diploma in Business</vt:lpstr>
      <vt:lpstr>Introduction</vt:lpstr>
      <vt:lpstr>Which course?</vt:lpstr>
      <vt:lpstr>Cambridge Technical in Business</vt:lpstr>
      <vt:lpstr>Cambridge Technical in Business</vt:lpstr>
      <vt:lpstr>Cambridge Technical in Business</vt:lpstr>
      <vt:lpstr>Cambridge Technical in Business</vt:lpstr>
      <vt:lpstr>Cambridge Technical in Business</vt:lpstr>
      <vt:lpstr>Presentations</vt:lpstr>
      <vt:lpstr>Any 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 Level Applied Business</dc:title>
  <dc:creator>Preferred Customer</dc:creator>
  <cp:lastModifiedBy>Ms G Vignali</cp:lastModifiedBy>
  <cp:revision>7</cp:revision>
  <dcterms:created xsi:type="dcterms:W3CDTF">2015-01-14T13:49:45Z</dcterms:created>
  <dcterms:modified xsi:type="dcterms:W3CDTF">2017-11-28T16:33:36Z</dcterms:modified>
</cp:coreProperties>
</file>