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0D696-7317-4D33-80DF-AA3E46EA5240}" type="datetimeFigureOut">
              <a:rPr lang="en-GB" smtClean="0"/>
              <a:pPr/>
              <a:t>15/07/2014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F7966-2F29-4245-8261-2F7E63F4309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Introduction to Year 13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30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Post Study Leave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Calibri" pitchFamily="34" charset="0"/>
              </a:rPr>
              <a:t>Start  of  Year 13  </a:t>
            </a:r>
          </a:p>
          <a:p>
            <a:r>
              <a:rPr lang="en-GB" sz="3200" dirty="0" smtClean="0">
                <a:latin typeface="Calibri" pitchFamily="34" charset="0"/>
              </a:rPr>
              <a:t>Elite group within the school</a:t>
            </a:r>
          </a:p>
          <a:p>
            <a:r>
              <a:rPr lang="en-GB" sz="3200" dirty="0" smtClean="0">
                <a:latin typeface="Calibri" pitchFamily="34" charset="0"/>
              </a:rPr>
              <a:t>EPQ, Committee</a:t>
            </a:r>
          </a:p>
          <a:p>
            <a:r>
              <a:rPr lang="en-GB" sz="3200" dirty="0" smtClean="0">
                <a:latin typeface="Calibri" pitchFamily="34" charset="0"/>
              </a:rPr>
              <a:t>Attendance </a:t>
            </a:r>
          </a:p>
          <a:p>
            <a:r>
              <a:rPr lang="en-GB" sz="3200" dirty="0" smtClean="0">
                <a:latin typeface="Calibri" pitchFamily="34" charset="0"/>
              </a:rPr>
              <a:t>Keep doing </a:t>
            </a:r>
            <a:r>
              <a:rPr lang="en-GB" sz="3200" u="sng" dirty="0" smtClean="0">
                <a:latin typeface="Calibri" pitchFamily="34" charset="0"/>
              </a:rPr>
              <a:t>all</a:t>
            </a:r>
            <a:r>
              <a:rPr lang="en-GB" sz="3200" dirty="0" smtClean="0">
                <a:latin typeface="Calibri" pitchFamily="34" charset="0"/>
              </a:rPr>
              <a:t> AS subjects</a:t>
            </a:r>
          </a:p>
          <a:p>
            <a:r>
              <a:rPr lang="en-GB" sz="3200" dirty="0" smtClean="0">
                <a:latin typeface="Calibri" pitchFamily="34" charset="0"/>
              </a:rPr>
              <a:t>Think about future</a:t>
            </a:r>
          </a:p>
          <a:p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Calibri" pitchFamily="34" charset="0"/>
              </a:rPr>
              <a:t>Thursday 14</a:t>
            </a:r>
            <a:r>
              <a:rPr lang="en-GB" sz="3200" baseline="30000" dirty="0" smtClean="0">
                <a:latin typeface="Calibri" pitchFamily="34" charset="0"/>
              </a:rPr>
              <a:t>th</a:t>
            </a:r>
            <a:r>
              <a:rPr lang="en-GB" sz="3200" dirty="0" smtClean="0">
                <a:latin typeface="Calibri" pitchFamily="34" charset="0"/>
              </a:rPr>
              <a:t> August</a:t>
            </a:r>
          </a:p>
          <a:p>
            <a:r>
              <a:rPr lang="en-GB" sz="3200" dirty="0" smtClean="0">
                <a:latin typeface="Calibri" pitchFamily="34" charset="0"/>
              </a:rPr>
              <a:t>Timing –  Year 12 from 9.30am </a:t>
            </a:r>
          </a:p>
          <a:p>
            <a:r>
              <a:rPr lang="en-GB" sz="3200" dirty="0" smtClean="0">
                <a:latin typeface="Calibri" pitchFamily="34" charset="0"/>
              </a:rPr>
              <a:t>Meetings with  Mr Hand  - Head of Year 13</a:t>
            </a:r>
          </a:p>
          <a:p>
            <a:r>
              <a:rPr lang="en-GB" sz="3200" dirty="0" smtClean="0">
                <a:latin typeface="Calibri" pitchFamily="34" charset="0"/>
              </a:rPr>
              <a:t>Decisions about A2s  </a:t>
            </a:r>
          </a:p>
          <a:p>
            <a:r>
              <a:rPr lang="en-GB" sz="3200" dirty="0" smtClean="0">
                <a:latin typeface="Calibri" pitchFamily="34" charset="0"/>
              </a:rPr>
              <a:t>Preparation for Year 13 </a:t>
            </a:r>
          </a:p>
          <a:p>
            <a:r>
              <a:rPr lang="en-GB" sz="3200" dirty="0" smtClean="0">
                <a:latin typeface="Calibri" pitchFamily="34" charset="0"/>
              </a:rPr>
              <a:t>Step up</a:t>
            </a:r>
            <a:endParaRPr lang="en-GB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Calibri" pitchFamily="34" charset="0"/>
              </a:rPr>
              <a:t>Current position and what students need to do to improve</a:t>
            </a:r>
          </a:p>
          <a:p>
            <a:r>
              <a:rPr lang="en-GB" sz="3200" dirty="0" smtClean="0">
                <a:latin typeface="Calibri" pitchFamily="34" charset="0"/>
              </a:rPr>
              <a:t> UMS  scores – make sure students know current position and what they need tog et to achieve target grades.</a:t>
            </a:r>
          </a:p>
          <a:p>
            <a:r>
              <a:rPr lang="en-GB" sz="3200" dirty="0" smtClean="0">
                <a:latin typeface="Calibri" pitchFamily="34" charset="0"/>
              </a:rPr>
              <a:t>Plan ahead - think about </a:t>
            </a:r>
            <a:r>
              <a:rPr lang="en-GB" sz="3200" dirty="0" err="1" smtClean="0">
                <a:latin typeface="Calibri" pitchFamily="34" charset="0"/>
              </a:rPr>
              <a:t>resits</a:t>
            </a:r>
            <a:r>
              <a:rPr lang="en-GB" sz="3200" dirty="0" smtClean="0">
                <a:latin typeface="Calibri" pitchFamily="34" charset="0"/>
              </a:rPr>
              <a:t> – talk to mentors</a:t>
            </a:r>
          </a:p>
          <a:p>
            <a:r>
              <a:rPr lang="en-GB" sz="3200" dirty="0" smtClean="0">
                <a:latin typeface="Calibri" pitchFamily="34" charset="0"/>
              </a:rPr>
              <a:t>Exams v Coursework</a:t>
            </a: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AS – A2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itchFamily="34" charset="0"/>
              </a:rPr>
              <a:t>Big jump -  lots going on</a:t>
            </a:r>
          </a:p>
          <a:p>
            <a:r>
              <a:rPr lang="en-GB" sz="2800" dirty="0" smtClean="0">
                <a:latin typeface="Calibri" pitchFamily="34" charset="0"/>
              </a:rPr>
              <a:t>More difficult  and more work but more purpose</a:t>
            </a:r>
          </a:p>
          <a:p>
            <a:r>
              <a:rPr lang="en-GB" sz="2800" dirty="0" smtClean="0">
                <a:latin typeface="Calibri" pitchFamily="34" charset="0"/>
              </a:rPr>
              <a:t>Need to adjust from Day 1</a:t>
            </a:r>
          </a:p>
          <a:p>
            <a:r>
              <a:rPr lang="en-GB" sz="2800" dirty="0" smtClean="0">
                <a:latin typeface="Calibri" pitchFamily="34" charset="0"/>
              </a:rPr>
              <a:t>Time management and organisation essential</a:t>
            </a:r>
          </a:p>
          <a:p>
            <a:r>
              <a:rPr lang="en-GB" sz="2800" dirty="0" smtClean="0">
                <a:latin typeface="Calibri" pitchFamily="34" charset="0"/>
              </a:rPr>
              <a:t>More effective use of study time in school</a:t>
            </a:r>
          </a:p>
          <a:p>
            <a:r>
              <a:rPr lang="en-GB" sz="2800" dirty="0" smtClean="0">
                <a:latin typeface="Calibri" pitchFamily="34" charset="0"/>
              </a:rPr>
              <a:t>More work at home </a:t>
            </a:r>
          </a:p>
          <a:p>
            <a:r>
              <a:rPr lang="en-GB" sz="2800" dirty="0" smtClean="0">
                <a:latin typeface="Calibri" pitchFamily="34" charset="0"/>
              </a:rPr>
              <a:t>Barrier to success – part time jobs. No more than 8 hours a week.</a:t>
            </a: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Planning for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Importance of being pro-active  - universities </a:t>
            </a:r>
            <a:r>
              <a:rPr lang="en-GB" smtClean="0">
                <a:latin typeface="Calibri" pitchFamily="34" charset="0"/>
              </a:rPr>
              <a:t>and  careers</a:t>
            </a:r>
            <a:endParaRPr lang="en-GB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Mentor -  key person in all of this</a:t>
            </a:r>
          </a:p>
          <a:p>
            <a:r>
              <a:rPr lang="en-GB" dirty="0" smtClean="0">
                <a:latin typeface="Calibri" pitchFamily="34" charset="0"/>
              </a:rPr>
              <a:t>Summer holidays key time to start process – research essential.</a:t>
            </a:r>
          </a:p>
          <a:p>
            <a:r>
              <a:rPr lang="en-GB" dirty="0" smtClean="0">
                <a:latin typeface="Calibri" pitchFamily="34" charset="0"/>
              </a:rPr>
              <a:t>Websites including  </a:t>
            </a:r>
            <a:r>
              <a:rPr lang="en-GB" dirty="0" err="1" smtClean="0">
                <a:latin typeface="Calibri" pitchFamily="34" charset="0"/>
              </a:rPr>
              <a:t>heathensixthform</a:t>
            </a:r>
            <a:endParaRPr lang="en-GB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Open days </a:t>
            </a:r>
          </a:p>
          <a:p>
            <a:r>
              <a:rPr lang="en-GB" dirty="0" smtClean="0">
                <a:latin typeface="Calibri" pitchFamily="34" charset="0"/>
              </a:rPr>
              <a:t>Ask for help</a:t>
            </a: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Assessment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Ongoing monitoring</a:t>
            </a:r>
          </a:p>
          <a:p>
            <a:r>
              <a:rPr lang="en-GB" dirty="0" smtClean="0">
                <a:latin typeface="Calibri" pitchFamily="34" charset="0"/>
              </a:rPr>
              <a:t>Mock examinations in January – last formal examinations before June</a:t>
            </a:r>
          </a:p>
          <a:p>
            <a:r>
              <a:rPr lang="en-GB" dirty="0" smtClean="0">
                <a:latin typeface="Calibri" pitchFamily="34" charset="0"/>
              </a:rPr>
              <a:t> Parents evening in February </a:t>
            </a:r>
          </a:p>
          <a:p>
            <a:r>
              <a:rPr lang="en-GB" dirty="0" smtClean="0">
                <a:latin typeface="Calibri" pitchFamily="34" charset="0"/>
              </a:rPr>
              <a:t>Final decisions regarding AS </a:t>
            </a:r>
            <a:r>
              <a:rPr lang="en-GB" dirty="0" err="1" smtClean="0">
                <a:latin typeface="Calibri" pitchFamily="34" charset="0"/>
              </a:rPr>
              <a:t>resits</a:t>
            </a:r>
            <a:r>
              <a:rPr lang="en-GB" dirty="0" smtClean="0">
                <a:latin typeface="Calibri" pitchFamily="34" charset="0"/>
              </a:rPr>
              <a:t> and coursework resubmission.</a:t>
            </a:r>
          </a:p>
          <a:p>
            <a:r>
              <a:rPr lang="en-GB" dirty="0" smtClean="0">
                <a:latin typeface="Calibri" pitchFamily="34" charset="0"/>
              </a:rPr>
              <a:t>Begin attending AS classes whenever possible</a:t>
            </a:r>
          </a:p>
          <a:p>
            <a:r>
              <a:rPr lang="en-GB" dirty="0" smtClean="0">
                <a:latin typeface="Calibri" pitchFamily="34" charset="0"/>
              </a:rPr>
              <a:t>Revision sessions  begin in Term 4, including  last minute sessions for both AS and A2 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250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Introduction to Year 13 </vt:lpstr>
      <vt:lpstr>Post Study Leave</vt:lpstr>
      <vt:lpstr>Results Day</vt:lpstr>
      <vt:lpstr>September 2014</vt:lpstr>
      <vt:lpstr>AS – A2</vt:lpstr>
      <vt:lpstr>Planning for future</vt:lpstr>
      <vt:lpstr>Assessment schedule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Year 13 </dc:title>
  <dc:creator>GVignali</dc:creator>
  <cp:lastModifiedBy>cbullion</cp:lastModifiedBy>
  <cp:revision>11</cp:revision>
  <dcterms:created xsi:type="dcterms:W3CDTF">2014-06-17T11:29:35Z</dcterms:created>
  <dcterms:modified xsi:type="dcterms:W3CDTF">2014-07-15T12:07:50Z</dcterms:modified>
</cp:coreProperties>
</file>