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A734E48-9BF1-446E-958D-4EE1E0D3BECE}" type="datetimeFigureOut">
              <a:rPr lang="en-GB" smtClean="0"/>
              <a:pPr/>
              <a:t>14/10/2013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4A16B71-3B7B-4494-9627-2A4D5DDEE0C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734E48-9BF1-446E-958D-4EE1E0D3BECE}" type="datetimeFigureOut">
              <a:rPr lang="en-GB" smtClean="0"/>
              <a:pPr/>
              <a:t>14/10/2013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A16B71-3B7B-4494-9627-2A4D5DDEE0C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734E48-9BF1-446E-958D-4EE1E0D3BECE}" type="datetimeFigureOut">
              <a:rPr lang="en-GB" smtClean="0"/>
              <a:pPr/>
              <a:t>14/10/2013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A16B71-3B7B-4494-9627-2A4D5DDEE0C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734E48-9BF1-446E-958D-4EE1E0D3BECE}" type="datetimeFigureOut">
              <a:rPr lang="en-GB" smtClean="0"/>
              <a:pPr/>
              <a:t>14/10/2013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A16B71-3B7B-4494-9627-2A4D5DDEE0C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734E48-9BF1-446E-958D-4EE1E0D3BECE}" type="datetimeFigureOut">
              <a:rPr lang="en-GB" smtClean="0"/>
              <a:pPr/>
              <a:t>14/10/2013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A16B71-3B7B-4494-9627-2A4D5DDEE0C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734E48-9BF1-446E-958D-4EE1E0D3BECE}" type="datetimeFigureOut">
              <a:rPr lang="en-GB" smtClean="0"/>
              <a:pPr/>
              <a:t>14/10/2013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A16B71-3B7B-4494-9627-2A4D5DDEE0C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734E48-9BF1-446E-958D-4EE1E0D3BECE}" type="datetimeFigureOut">
              <a:rPr lang="en-GB" smtClean="0"/>
              <a:pPr/>
              <a:t>14/10/2013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A16B71-3B7B-4494-9627-2A4D5DDEE0C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734E48-9BF1-446E-958D-4EE1E0D3BECE}" type="datetimeFigureOut">
              <a:rPr lang="en-GB" smtClean="0"/>
              <a:pPr/>
              <a:t>14/10/2013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A16B71-3B7B-4494-9627-2A4D5DDEE0C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734E48-9BF1-446E-958D-4EE1E0D3BECE}" type="datetimeFigureOut">
              <a:rPr lang="en-GB" smtClean="0"/>
              <a:pPr/>
              <a:t>14/10/2013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A16B71-3B7B-4494-9627-2A4D5DDEE0C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A734E48-9BF1-446E-958D-4EE1E0D3BECE}" type="datetimeFigureOut">
              <a:rPr lang="en-GB" smtClean="0"/>
              <a:pPr/>
              <a:t>14/10/2013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A16B71-3B7B-4494-9627-2A4D5DDEE0C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A734E48-9BF1-446E-958D-4EE1E0D3BECE}" type="datetimeFigureOut">
              <a:rPr lang="en-GB" smtClean="0"/>
              <a:pPr/>
              <a:t>14/10/2013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4A16B71-3B7B-4494-9627-2A4D5DDEE0C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A734E48-9BF1-446E-958D-4EE1E0D3BECE}" type="datetimeFigureOut">
              <a:rPr lang="en-GB" smtClean="0"/>
              <a:pPr/>
              <a:t>14/10/2013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4A16B71-3B7B-4494-9627-2A4D5DDEE0C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5400" dirty="0" smtClean="0"/>
              <a:t>Some important stuff</a:t>
            </a:r>
            <a:endParaRPr lang="en-GB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Year 12 September 2013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92500" lnSpcReduction="20000"/>
          </a:bodyPr>
          <a:lstStyle/>
          <a:p>
            <a:r>
              <a:rPr lang="en-GB" dirty="0" smtClean="0"/>
              <a:t>Agreement – asks you set yourself  				      aspirational targets.</a:t>
            </a:r>
          </a:p>
          <a:p>
            <a:endParaRPr lang="en-GB" dirty="0" smtClean="0"/>
          </a:p>
          <a:p>
            <a:r>
              <a:rPr lang="en-GB" dirty="0" smtClean="0"/>
              <a:t>Why?           To help you achieve your        		            ambitions and open doors.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How?	     Think about your future</a:t>
            </a:r>
          </a:p>
          <a:p>
            <a:pPr lvl="8">
              <a:buNone/>
            </a:pPr>
            <a:r>
              <a:rPr lang="en-GB" sz="2700" dirty="0" smtClean="0"/>
              <a:t>  Look at your target grades</a:t>
            </a:r>
          </a:p>
          <a:p>
            <a:pPr lvl="8">
              <a:buNone/>
            </a:pPr>
            <a:r>
              <a:rPr lang="en-GB" sz="2700" dirty="0" smtClean="0"/>
              <a:t>Set yourself some challenge     </a:t>
            </a:r>
            <a:r>
              <a:rPr lang="en-GB" sz="4400" dirty="0" smtClean="0"/>
              <a:t>	     </a:t>
            </a:r>
          </a:p>
          <a:p>
            <a:pPr lvl="8">
              <a:buNone/>
            </a:pPr>
            <a:r>
              <a:rPr lang="en-GB" sz="4400" dirty="0" smtClean="0"/>
              <a:t> </a:t>
            </a:r>
          </a:p>
          <a:p>
            <a:pPr>
              <a:buNone/>
            </a:pPr>
            <a:r>
              <a:rPr lang="en-GB" sz="4400" dirty="0" smtClean="0"/>
              <a:t> 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Aiming High In Life</a:t>
            </a:r>
            <a:endParaRPr lang="en-GB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476375"/>
          </a:xfrm>
        </p:spPr>
        <p:txBody>
          <a:bodyPr/>
          <a:lstStyle/>
          <a:p>
            <a:pPr algn="ctr"/>
            <a:r>
              <a:rPr lang="en-GB" dirty="0" smtClean="0"/>
              <a:t>These Students Made Brilliant Progress 2010 - 2012 </a:t>
            </a:r>
          </a:p>
        </p:txBody>
      </p:sp>
      <p:graphicFrame>
        <p:nvGraphicFramePr>
          <p:cNvPr id="35846" name="Object 6"/>
          <p:cNvGraphicFramePr>
            <a:graphicFrameLocks noChangeAspect="1"/>
          </p:cNvGraphicFramePr>
          <p:nvPr/>
        </p:nvGraphicFramePr>
        <p:xfrm>
          <a:off x="683568" y="1772816"/>
          <a:ext cx="8083550" cy="4637087"/>
        </p:xfrm>
        <a:graphic>
          <a:graphicData uri="http://schemas.openxmlformats.org/presentationml/2006/ole">
            <p:oleObj spid="_x0000_s1026" name="Document" r:id="rId3" imgW="8096400" imgH="4648320" progId="Word.Documen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The Importance of AS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AS results are qualifications in their own right - you gain certificates just like for GCSE or A Level.</a:t>
            </a:r>
          </a:p>
          <a:p>
            <a:pPr>
              <a:lnSpc>
                <a:spcPct val="90000"/>
              </a:lnSpc>
            </a:pPr>
            <a:r>
              <a:rPr lang="en-US" smtClean="0"/>
              <a:t>AS in most subjects is marked out of 200.</a:t>
            </a:r>
          </a:p>
          <a:p>
            <a:pPr>
              <a:lnSpc>
                <a:spcPct val="90000"/>
              </a:lnSpc>
            </a:pPr>
            <a:r>
              <a:rPr lang="en-US" smtClean="0"/>
              <a:t>Those marks then carry forward to count for half of your A Level grades. </a:t>
            </a:r>
          </a:p>
          <a:p>
            <a:pPr>
              <a:lnSpc>
                <a:spcPct val="90000"/>
              </a:lnSpc>
            </a:pPr>
            <a:r>
              <a:rPr lang="en-US" smtClean="0"/>
              <a:t>A Levels are marked out of 400.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PLCS – you should all have received these.</a:t>
            </a:r>
          </a:p>
          <a:p>
            <a:r>
              <a:rPr lang="en-GB" sz="3600" dirty="0" smtClean="0"/>
              <a:t>Use them regularly – independent learning.</a:t>
            </a:r>
          </a:p>
          <a:p>
            <a:r>
              <a:rPr lang="en-GB" sz="3600" smtClean="0"/>
              <a:t>Mentor meetings</a:t>
            </a:r>
            <a:endParaRPr lang="en-GB" sz="3600" dirty="0" smtClean="0"/>
          </a:p>
          <a:p>
            <a:r>
              <a:rPr lang="en-GB" sz="3600" dirty="0" smtClean="0"/>
              <a:t>KS5 learning mentor </a:t>
            </a:r>
            <a:endParaRPr lang="en-GB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How we help you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Financial support for sixth form students</a:t>
            </a:r>
          </a:p>
          <a:p>
            <a:r>
              <a:rPr lang="en-GB" dirty="0" smtClean="0"/>
              <a:t>Based on parental income need to fill in a form.</a:t>
            </a:r>
          </a:p>
          <a:p>
            <a:r>
              <a:rPr lang="en-GB" dirty="0" smtClean="0"/>
              <a:t>Important you don’t miss out.</a:t>
            </a:r>
          </a:p>
          <a:p>
            <a:r>
              <a:rPr lang="en-GB" dirty="0" smtClean="0"/>
              <a:t>Forms available from Mrs Bullion</a:t>
            </a:r>
          </a:p>
          <a:p>
            <a:r>
              <a:rPr lang="en-GB" dirty="0" smtClean="0"/>
              <a:t>Deadline for return of forms – 17</a:t>
            </a:r>
            <a:r>
              <a:rPr lang="en-GB" baseline="30000" dirty="0" smtClean="0"/>
              <a:t>th</a:t>
            </a:r>
            <a:r>
              <a:rPr lang="en-GB" dirty="0" smtClean="0"/>
              <a:t> October so pick them up soon.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Discretionary Bursary Fund</a:t>
            </a:r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74</TotalTime>
  <Words>152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Concourse</vt:lpstr>
      <vt:lpstr>Document</vt:lpstr>
      <vt:lpstr>Some important stuff</vt:lpstr>
      <vt:lpstr>Aiming High In Life</vt:lpstr>
      <vt:lpstr>These Students Made Brilliant Progress 2010 - 2012 </vt:lpstr>
      <vt:lpstr>The Importance of AS</vt:lpstr>
      <vt:lpstr>How we help you</vt:lpstr>
      <vt:lpstr>Discretionary Bursary Fund</vt:lpstr>
    </vt:vector>
  </TitlesOfParts>
  <Company>Little Heath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important stuff</dc:title>
  <dc:creator>GVignali</dc:creator>
  <cp:lastModifiedBy>Alan Kydd</cp:lastModifiedBy>
  <cp:revision>14</cp:revision>
  <dcterms:created xsi:type="dcterms:W3CDTF">2013-09-19T09:57:13Z</dcterms:created>
  <dcterms:modified xsi:type="dcterms:W3CDTF">2013-10-14T19:15:09Z</dcterms:modified>
</cp:coreProperties>
</file>