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70" r:id="rId10"/>
    <p:sldId id="275" r:id="rId11"/>
    <p:sldId id="262" r:id="rId12"/>
    <p:sldId id="269" r:id="rId13"/>
    <p:sldId id="265" r:id="rId14"/>
    <p:sldId id="264" r:id="rId15"/>
    <p:sldId id="266" r:id="rId16"/>
    <p:sldId id="267" r:id="rId17"/>
    <p:sldId id="274" r:id="rId18"/>
    <p:sldId id="268" r:id="rId19"/>
  </p:sldIdLst>
  <p:sldSz cx="9144000" cy="6858000" type="screen4x3"/>
  <p:notesSz cx="9928225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A608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14" autoAdjust="0"/>
  </p:normalViewPr>
  <p:slideViewPr>
    <p:cSldViewPr>
      <p:cViewPr varScale="1">
        <p:scale>
          <a:sx n="90" d="100"/>
          <a:sy n="90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1.4167010988246065E-3"/>
                  <c:y val="-3.0898719673839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87530576202466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20937994450989"/>
                      <c:h val="0.124099638882364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Oil production</c:v>
                </c:pt>
                <c:pt idx="1">
                  <c:v>Chemical</c:v>
                </c:pt>
                <c:pt idx="2">
                  <c:v>Consulting</c:v>
                </c:pt>
                <c:pt idx="3">
                  <c:v>Food and Drink / Water</c:v>
                </c:pt>
                <c:pt idx="4">
                  <c:v>Contracting</c:v>
                </c:pt>
                <c:pt idx="5">
                  <c:v>Oil refining</c:v>
                </c:pt>
                <c:pt idx="6">
                  <c:v>Petrochemicals</c:v>
                </c:pt>
                <c:pt idx="7">
                  <c:v>Pharma</c:v>
                </c:pt>
                <c:pt idx="8">
                  <c:v>Nuclear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FECA8-5964-4BA4-AEF6-79667DD79B9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622A1C-9F53-40BB-B3A0-32A4B5144AC9}">
      <dgm:prSet phldrT="[Text]"/>
      <dgm:spPr/>
      <dgm:t>
        <a:bodyPr/>
        <a:lstStyle/>
        <a:p>
          <a:r>
            <a:rPr lang="en-GB" dirty="0" smtClean="0"/>
            <a:t>Job types</a:t>
          </a:r>
          <a:endParaRPr lang="en-GB" dirty="0"/>
        </a:p>
      </dgm:t>
    </dgm:pt>
    <dgm:pt modelId="{F92062C8-016E-4D66-95C5-C72B5147CFBE}" type="parTrans" cxnId="{B1E90CCF-D8DC-4C4B-AF3C-3155B38E08EF}">
      <dgm:prSet/>
      <dgm:spPr/>
      <dgm:t>
        <a:bodyPr/>
        <a:lstStyle/>
        <a:p>
          <a:endParaRPr lang="en-GB"/>
        </a:p>
      </dgm:t>
    </dgm:pt>
    <dgm:pt modelId="{1CED319B-40E1-4131-99FB-333D17004814}" type="sibTrans" cxnId="{B1E90CCF-D8DC-4C4B-AF3C-3155B38E08EF}">
      <dgm:prSet/>
      <dgm:spPr/>
      <dgm:t>
        <a:bodyPr/>
        <a:lstStyle/>
        <a:p>
          <a:endParaRPr lang="en-GB"/>
        </a:p>
      </dgm:t>
    </dgm:pt>
    <dgm:pt modelId="{601EB2BA-2E37-40DB-AB3F-CF5EC05CA599}">
      <dgm:prSet phldrT="[Text]" custT="1"/>
      <dgm:spPr/>
      <dgm:t>
        <a:bodyPr/>
        <a:lstStyle/>
        <a:p>
          <a:r>
            <a:rPr lang="en-GB" sz="1600" dirty="0" smtClean="0"/>
            <a:t>Operations/</a:t>
          </a:r>
        </a:p>
        <a:p>
          <a:r>
            <a:rPr lang="en-GB" sz="1600" dirty="0" smtClean="0"/>
            <a:t>Supply</a:t>
          </a:r>
          <a:endParaRPr lang="en-GB" sz="1600" dirty="0"/>
        </a:p>
      </dgm:t>
    </dgm:pt>
    <dgm:pt modelId="{281C07ED-7BEE-4E64-9FAE-0E251511301E}" type="parTrans" cxnId="{2D417E35-2AC7-4D47-A28E-25626AD088BA}">
      <dgm:prSet/>
      <dgm:spPr/>
      <dgm:t>
        <a:bodyPr/>
        <a:lstStyle/>
        <a:p>
          <a:endParaRPr lang="en-GB" dirty="0"/>
        </a:p>
      </dgm:t>
    </dgm:pt>
    <dgm:pt modelId="{8603D14D-4592-4441-8DF1-E4D32BA5A3F9}" type="sibTrans" cxnId="{2D417E35-2AC7-4D47-A28E-25626AD088BA}">
      <dgm:prSet/>
      <dgm:spPr/>
      <dgm:t>
        <a:bodyPr/>
        <a:lstStyle/>
        <a:p>
          <a:endParaRPr lang="en-GB"/>
        </a:p>
      </dgm:t>
    </dgm:pt>
    <dgm:pt modelId="{0CA3AAF2-4636-4253-9848-98D0560C5F98}">
      <dgm:prSet phldrT="[Text]" custT="1"/>
      <dgm:spPr/>
      <dgm:t>
        <a:bodyPr/>
        <a:lstStyle/>
        <a:p>
          <a:r>
            <a:rPr lang="en-GB" sz="1600" dirty="0" smtClean="0"/>
            <a:t>Technology/</a:t>
          </a:r>
        </a:p>
        <a:p>
          <a:r>
            <a:rPr lang="en-GB" sz="1600" dirty="0" smtClean="0"/>
            <a:t>Research</a:t>
          </a:r>
          <a:endParaRPr lang="en-GB" sz="1600" dirty="0"/>
        </a:p>
      </dgm:t>
    </dgm:pt>
    <dgm:pt modelId="{C5E5278C-694A-429C-BF39-2B7DED1AFE14}" type="parTrans" cxnId="{81A6C525-1C64-450E-9183-21826CAA13A5}">
      <dgm:prSet/>
      <dgm:spPr/>
      <dgm:t>
        <a:bodyPr/>
        <a:lstStyle/>
        <a:p>
          <a:endParaRPr lang="en-GB" dirty="0"/>
        </a:p>
      </dgm:t>
    </dgm:pt>
    <dgm:pt modelId="{E68282B8-5422-412B-B171-12B73ECA6D58}" type="sibTrans" cxnId="{81A6C525-1C64-450E-9183-21826CAA13A5}">
      <dgm:prSet/>
      <dgm:spPr/>
      <dgm:t>
        <a:bodyPr/>
        <a:lstStyle/>
        <a:p>
          <a:endParaRPr lang="en-GB"/>
        </a:p>
      </dgm:t>
    </dgm:pt>
    <dgm:pt modelId="{18A59AB8-6BB7-4A57-849E-3E335676FBA4}">
      <dgm:prSet phldrT="[Text]"/>
      <dgm:spPr/>
      <dgm:t>
        <a:bodyPr/>
        <a:lstStyle/>
        <a:p>
          <a:r>
            <a:rPr lang="en-GB" dirty="0" smtClean="0"/>
            <a:t>Consultant/</a:t>
          </a:r>
        </a:p>
        <a:p>
          <a:r>
            <a:rPr lang="en-GB" dirty="0" smtClean="0"/>
            <a:t>Recruitment</a:t>
          </a:r>
          <a:endParaRPr lang="en-GB" dirty="0"/>
        </a:p>
      </dgm:t>
    </dgm:pt>
    <dgm:pt modelId="{B44C9CD6-CD50-4E19-B08F-CA9ABED36984}" type="parTrans" cxnId="{57A21151-268E-43D0-9919-DD440FC40396}">
      <dgm:prSet/>
      <dgm:spPr/>
      <dgm:t>
        <a:bodyPr/>
        <a:lstStyle/>
        <a:p>
          <a:endParaRPr lang="en-GB" dirty="0"/>
        </a:p>
      </dgm:t>
    </dgm:pt>
    <dgm:pt modelId="{2B27C7E1-2ED8-4E46-A81D-5AC041214F51}" type="sibTrans" cxnId="{57A21151-268E-43D0-9919-DD440FC40396}">
      <dgm:prSet/>
      <dgm:spPr/>
      <dgm:t>
        <a:bodyPr/>
        <a:lstStyle/>
        <a:p>
          <a:endParaRPr lang="en-GB"/>
        </a:p>
      </dgm:t>
    </dgm:pt>
    <dgm:pt modelId="{AE37B5F3-664A-49D6-807B-6A969599B0CC}">
      <dgm:prSet phldrT="[Text]"/>
      <dgm:spPr/>
      <dgm:t>
        <a:bodyPr/>
        <a:lstStyle/>
        <a:p>
          <a:r>
            <a:rPr lang="en-GB" dirty="0" smtClean="0"/>
            <a:t>Analyst/</a:t>
          </a:r>
        </a:p>
        <a:p>
          <a:r>
            <a:rPr lang="en-GB" dirty="0" smtClean="0"/>
            <a:t>Trading</a:t>
          </a:r>
          <a:endParaRPr lang="en-GB" dirty="0"/>
        </a:p>
      </dgm:t>
    </dgm:pt>
    <dgm:pt modelId="{61687175-40F2-495C-974E-A3A3A4027D1A}" type="parTrans" cxnId="{B2BF9BE4-EA98-4137-8666-2F7CCEB86CD7}">
      <dgm:prSet/>
      <dgm:spPr/>
      <dgm:t>
        <a:bodyPr/>
        <a:lstStyle/>
        <a:p>
          <a:endParaRPr lang="en-GB" dirty="0"/>
        </a:p>
      </dgm:t>
    </dgm:pt>
    <dgm:pt modelId="{2E11F06A-24DE-4B76-83C7-8C3EF6F01520}" type="sibTrans" cxnId="{B2BF9BE4-EA98-4137-8666-2F7CCEB86CD7}">
      <dgm:prSet/>
      <dgm:spPr/>
      <dgm:t>
        <a:bodyPr/>
        <a:lstStyle/>
        <a:p>
          <a:endParaRPr lang="en-GB"/>
        </a:p>
      </dgm:t>
    </dgm:pt>
    <dgm:pt modelId="{1D3D42EE-F49E-43FC-96A5-12605E99DC9E}">
      <dgm:prSet/>
      <dgm:spPr/>
      <dgm:t>
        <a:bodyPr/>
        <a:lstStyle/>
        <a:p>
          <a:r>
            <a:rPr lang="en-GB" dirty="0" smtClean="0"/>
            <a:t>Sales/</a:t>
          </a:r>
        </a:p>
        <a:p>
          <a:r>
            <a:rPr lang="en-GB" dirty="0" smtClean="0"/>
            <a:t>Marketing</a:t>
          </a:r>
          <a:endParaRPr lang="en-GB" dirty="0"/>
        </a:p>
      </dgm:t>
    </dgm:pt>
    <dgm:pt modelId="{D073026F-3F43-48A3-8280-70A939EB4519}" type="parTrans" cxnId="{116931FE-1E4A-4D57-91E1-837428EA2D4F}">
      <dgm:prSet/>
      <dgm:spPr/>
      <dgm:t>
        <a:bodyPr/>
        <a:lstStyle/>
        <a:p>
          <a:endParaRPr lang="en-GB" dirty="0"/>
        </a:p>
      </dgm:t>
    </dgm:pt>
    <dgm:pt modelId="{9AC31F2D-0096-4406-BCBA-C2564948C762}" type="sibTrans" cxnId="{116931FE-1E4A-4D57-91E1-837428EA2D4F}">
      <dgm:prSet/>
      <dgm:spPr/>
      <dgm:t>
        <a:bodyPr/>
        <a:lstStyle/>
        <a:p>
          <a:endParaRPr lang="en-GB"/>
        </a:p>
      </dgm:t>
    </dgm:pt>
    <dgm:pt modelId="{EEAD7DCF-4798-440B-B4E9-E7D641FC0190}">
      <dgm:prSet/>
      <dgm:spPr/>
      <dgm:t>
        <a:bodyPr/>
        <a:lstStyle/>
        <a:p>
          <a:r>
            <a:rPr lang="en-GB" dirty="0" smtClean="0"/>
            <a:t>Teaching/</a:t>
          </a:r>
        </a:p>
        <a:p>
          <a:r>
            <a:rPr lang="en-GB" dirty="0" smtClean="0"/>
            <a:t>Lecturer</a:t>
          </a:r>
          <a:endParaRPr lang="en-GB" dirty="0"/>
        </a:p>
      </dgm:t>
    </dgm:pt>
    <dgm:pt modelId="{1EEB1C7B-D160-42A0-9623-FC47539EBDDE}" type="parTrans" cxnId="{7E2372C5-6B0C-4B2E-A9B7-520CF35B5BDE}">
      <dgm:prSet/>
      <dgm:spPr/>
      <dgm:t>
        <a:bodyPr/>
        <a:lstStyle/>
        <a:p>
          <a:endParaRPr lang="en-GB" dirty="0"/>
        </a:p>
      </dgm:t>
    </dgm:pt>
    <dgm:pt modelId="{D4BB9D5F-A023-4ECE-B14A-42BF793C9613}" type="sibTrans" cxnId="{7E2372C5-6B0C-4B2E-A9B7-520CF35B5BDE}">
      <dgm:prSet/>
      <dgm:spPr/>
      <dgm:t>
        <a:bodyPr/>
        <a:lstStyle/>
        <a:p>
          <a:endParaRPr lang="en-GB"/>
        </a:p>
      </dgm:t>
    </dgm:pt>
    <dgm:pt modelId="{4DC39A3D-96B6-4B0B-BC93-FF112621059E}" type="pres">
      <dgm:prSet presAssocID="{142FECA8-5964-4BA4-AEF6-79667DD79B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7C0FB-704F-46FA-B89F-7C087709A205}" type="pres">
      <dgm:prSet presAssocID="{A7622A1C-9F53-40BB-B3A0-32A4B5144AC9}" presName="centerShape" presStyleLbl="node0" presStyleIdx="0" presStyleCnt="1" custScaleX="132114" custScaleY="127396"/>
      <dgm:spPr/>
      <dgm:t>
        <a:bodyPr/>
        <a:lstStyle/>
        <a:p>
          <a:endParaRPr lang="en-GB"/>
        </a:p>
      </dgm:t>
    </dgm:pt>
    <dgm:pt modelId="{A8B43D0A-4FBE-4A13-BA84-436B3D54DC39}" type="pres">
      <dgm:prSet presAssocID="{281C07ED-7BEE-4E64-9FAE-0E251511301E}" presName="Name9" presStyleLbl="parChTrans1D2" presStyleIdx="0" presStyleCnt="6"/>
      <dgm:spPr/>
      <dgm:t>
        <a:bodyPr/>
        <a:lstStyle/>
        <a:p>
          <a:endParaRPr lang="en-GB"/>
        </a:p>
      </dgm:t>
    </dgm:pt>
    <dgm:pt modelId="{043FE556-468F-48AB-81FD-3B57606E06F6}" type="pres">
      <dgm:prSet presAssocID="{281C07ED-7BEE-4E64-9FAE-0E251511301E}" presName="connTx" presStyleLbl="parChTrans1D2" presStyleIdx="0" presStyleCnt="6"/>
      <dgm:spPr/>
      <dgm:t>
        <a:bodyPr/>
        <a:lstStyle/>
        <a:p>
          <a:endParaRPr lang="en-GB"/>
        </a:p>
      </dgm:t>
    </dgm:pt>
    <dgm:pt modelId="{F1FFB265-5A36-408C-BB1F-112BF0D85375}" type="pres">
      <dgm:prSet presAssocID="{601EB2BA-2E37-40DB-AB3F-CF5EC05CA5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06B41-A18A-4071-B6F7-F83549998A81}" type="pres">
      <dgm:prSet presAssocID="{C5E5278C-694A-429C-BF39-2B7DED1AFE14}" presName="Name9" presStyleLbl="parChTrans1D2" presStyleIdx="1" presStyleCnt="6"/>
      <dgm:spPr/>
      <dgm:t>
        <a:bodyPr/>
        <a:lstStyle/>
        <a:p>
          <a:endParaRPr lang="en-GB"/>
        </a:p>
      </dgm:t>
    </dgm:pt>
    <dgm:pt modelId="{236DA7B3-7507-44D3-92C2-E6FDD4329E99}" type="pres">
      <dgm:prSet presAssocID="{C5E5278C-694A-429C-BF39-2B7DED1AFE14}" presName="connTx" presStyleLbl="parChTrans1D2" presStyleIdx="1" presStyleCnt="6"/>
      <dgm:spPr/>
      <dgm:t>
        <a:bodyPr/>
        <a:lstStyle/>
        <a:p>
          <a:endParaRPr lang="en-GB"/>
        </a:p>
      </dgm:t>
    </dgm:pt>
    <dgm:pt modelId="{591EE878-91F4-4849-8D26-C72D9F740438}" type="pres">
      <dgm:prSet presAssocID="{0CA3AAF2-4636-4253-9848-98D0560C5F98}" presName="node" presStyleLbl="node1" presStyleIdx="1" presStyleCnt="6" custRadScaleRad="110477" custRadScaleInc="2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A8DFB0-9794-42E3-8DCE-9999BFE0BF48}" type="pres">
      <dgm:prSet presAssocID="{B44C9CD6-CD50-4E19-B08F-CA9ABED36984}" presName="Name9" presStyleLbl="parChTrans1D2" presStyleIdx="2" presStyleCnt="6"/>
      <dgm:spPr/>
      <dgm:t>
        <a:bodyPr/>
        <a:lstStyle/>
        <a:p>
          <a:endParaRPr lang="en-GB"/>
        </a:p>
      </dgm:t>
    </dgm:pt>
    <dgm:pt modelId="{92B95A80-27E8-4621-9C71-3827B682E370}" type="pres">
      <dgm:prSet presAssocID="{B44C9CD6-CD50-4E19-B08F-CA9ABED36984}" presName="connTx" presStyleLbl="parChTrans1D2" presStyleIdx="2" presStyleCnt="6"/>
      <dgm:spPr/>
      <dgm:t>
        <a:bodyPr/>
        <a:lstStyle/>
        <a:p>
          <a:endParaRPr lang="en-GB"/>
        </a:p>
      </dgm:t>
    </dgm:pt>
    <dgm:pt modelId="{BD1B77E2-992A-4F64-A51A-D3D2355D8DF8}" type="pres">
      <dgm:prSet presAssocID="{18A59AB8-6BB7-4A57-849E-3E335676FBA4}" presName="node" presStyleLbl="node1" presStyleIdx="2" presStyleCnt="6" custRadScaleRad="110822" custRadScaleInc="-1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AE2D6A-FD24-40CE-84C4-EAA1D936AFA9}" type="pres">
      <dgm:prSet presAssocID="{61687175-40F2-495C-974E-A3A3A4027D1A}" presName="Name9" presStyleLbl="parChTrans1D2" presStyleIdx="3" presStyleCnt="6"/>
      <dgm:spPr/>
      <dgm:t>
        <a:bodyPr/>
        <a:lstStyle/>
        <a:p>
          <a:endParaRPr lang="en-GB"/>
        </a:p>
      </dgm:t>
    </dgm:pt>
    <dgm:pt modelId="{E28298FF-4DE2-41FB-B8DB-3A878C502559}" type="pres">
      <dgm:prSet presAssocID="{61687175-40F2-495C-974E-A3A3A4027D1A}" presName="connTx" presStyleLbl="parChTrans1D2" presStyleIdx="3" presStyleCnt="6"/>
      <dgm:spPr/>
      <dgm:t>
        <a:bodyPr/>
        <a:lstStyle/>
        <a:p>
          <a:endParaRPr lang="en-GB"/>
        </a:p>
      </dgm:t>
    </dgm:pt>
    <dgm:pt modelId="{7685EDB3-7013-46B6-8B62-C2F014D544C4}" type="pres">
      <dgm:prSet presAssocID="{AE37B5F3-664A-49D6-807B-6A969599B0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24D8A1-74BA-4D54-BAF5-839470E39AA5}" type="pres">
      <dgm:prSet presAssocID="{D073026F-3F43-48A3-8280-70A939EB4519}" presName="Name9" presStyleLbl="parChTrans1D2" presStyleIdx="4" presStyleCnt="6"/>
      <dgm:spPr/>
      <dgm:t>
        <a:bodyPr/>
        <a:lstStyle/>
        <a:p>
          <a:endParaRPr lang="en-GB"/>
        </a:p>
      </dgm:t>
    </dgm:pt>
    <dgm:pt modelId="{B635B92C-B7BF-469E-A895-3089E0AE094C}" type="pres">
      <dgm:prSet presAssocID="{D073026F-3F43-48A3-8280-70A939EB4519}" presName="connTx" presStyleLbl="parChTrans1D2" presStyleIdx="4" presStyleCnt="6"/>
      <dgm:spPr/>
      <dgm:t>
        <a:bodyPr/>
        <a:lstStyle/>
        <a:p>
          <a:endParaRPr lang="en-GB"/>
        </a:p>
      </dgm:t>
    </dgm:pt>
    <dgm:pt modelId="{C5C4D7D7-2ECC-4634-A610-8D284A01979F}" type="pres">
      <dgm:prSet presAssocID="{1D3D42EE-F49E-43FC-96A5-12605E99DC9E}" presName="node" presStyleLbl="node1" presStyleIdx="4" presStyleCnt="6" custRadScaleRad="110212" custRadScaleInc="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EB3E20-5DA1-4982-971F-E08EE7C3631A}" type="pres">
      <dgm:prSet presAssocID="{1EEB1C7B-D160-42A0-9623-FC47539EBDDE}" presName="Name9" presStyleLbl="parChTrans1D2" presStyleIdx="5" presStyleCnt="6"/>
      <dgm:spPr/>
      <dgm:t>
        <a:bodyPr/>
        <a:lstStyle/>
        <a:p>
          <a:endParaRPr lang="en-GB"/>
        </a:p>
      </dgm:t>
    </dgm:pt>
    <dgm:pt modelId="{211A105B-C034-4681-8608-8DD11924260E}" type="pres">
      <dgm:prSet presAssocID="{1EEB1C7B-D160-42A0-9623-FC47539EBDD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A199DDC5-9A57-4137-8983-FE6AB9246B15}" type="pres">
      <dgm:prSet presAssocID="{EEAD7DCF-4798-440B-B4E9-E7D641FC0190}" presName="node" presStyleLbl="node1" presStyleIdx="5" presStyleCnt="6" custRadScaleRad="109865" custRadScaleInc="-1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A8CBAA-A8E9-45DF-AB15-6BDED88836F1}" type="presOf" srcId="{1EEB1C7B-D160-42A0-9623-FC47539EBDDE}" destId="{E2EB3E20-5DA1-4982-971F-E08EE7C3631A}" srcOrd="0" destOrd="0" presId="urn:microsoft.com/office/officeart/2005/8/layout/radial1"/>
    <dgm:cxn modelId="{2D417E35-2AC7-4D47-A28E-25626AD088BA}" srcId="{A7622A1C-9F53-40BB-B3A0-32A4B5144AC9}" destId="{601EB2BA-2E37-40DB-AB3F-CF5EC05CA599}" srcOrd="0" destOrd="0" parTransId="{281C07ED-7BEE-4E64-9FAE-0E251511301E}" sibTransId="{8603D14D-4592-4441-8DF1-E4D32BA5A3F9}"/>
    <dgm:cxn modelId="{9ECC29A8-ADF8-46DA-A1ED-8AB6AA0015AF}" type="presOf" srcId="{61687175-40F2-495C-974E-A3A3A4027D1A}" destId="{E4AE2D6A-FD24-40CE-84C4-EAA1D936AFA9}" srcOrd="0" destOrd="0" presId="urn:microsoft.com/office/officeart/2005/8/layout/radial1"/>
    <dgm:cxn modelId="{87CB4F77-A418-4EFD-84F5-1E8DDF5051D7}" type="presOf" srcId="{281C07ED-7BEE-4E64-9FAE-0E251511301E}" destId="{A8B43D0A-4FBE-4A13-BA84-436B3D54DC39}" srcOrd="0" destOrd="0" presId="urn:microsoft.com/office/officeart/2005/8/layout/radial1"/>
    <dgm:cxn modelId="{F77157D5-CE69-4FA4-B236-7278510F152D}" type="presOf" srcId="{1D3D42EE-F49E-43FC-96A5-12605E99DC9E}" destId="{C5C4D7D7-2ECC-4634-A610-8D284A01979F}" srcOrd="0" destOrd="0" presId="urn:microsoft.com/office/officeart/2005/8/layout/radial1"/>
    <dgm:cxn modelId="{57A1391E-5FB5-4EC8-8F3B-B7691F0865CF}" type="presOf" srcId="{D073026F-3F43-48A3-8280-70A939EB4519}" destId="{B635B92C-B7BF-469E-A895-3089E0AE094C}" srcOrd="1" destOrd="0" presId="urn:microsoft.com/office/officeart/2005/8/layout/radial1"/>
    <dgm:cxn modelId="{27B100C3-4BE4-40B1-B0E7-CAC4983A72C8}" type="presOf" srcId="{601EB2BA-2E37-40DB-AB3F-CF5EC05CA599}" destId="{F1FFB265-5A36-408C-BB1F-112BF0D85375}" srcOrd="0" destOrd="0" presId="urn:microsoft.com/office/officeart/2005/8/layout/radial1"/>
    <dgm:cxn modelId="{2CB69449-BF43-43B9-B44C-BD98106CCAC5}" type="presOf" srcId="{B44C9CD6-CD50-4E19-B08F-CA9ABED36984}" destId="{DFA8DFB0-9794-42E3-8DCE-9999BFE0BF48}" srcOrd="0" destOrd="0" presId="urn:microsoft.com/office/officeart/2005/8/layout/radial1"/>
    <dgm:cxn modelId="{B2BF9BE4-EA98-4137-8666-2F7CCEB86CD7}" srcId="{A7622A1C-9F53-40BB-B3A0-32A4B5144AC9}" destId="{AE37B5F3-664A-49D6-807B-6A969599B0CC}" srcOrd="3" destOrd="0" parTransId="{61687175-40F2-495C-974E-A3A3A4027D1A}" sibTransId="{2E11F06A-24DE-4B76-83C7-8C3EF6F01520}"/>
    <dgm:cxn modelId="{C1BD4AFD-1676-4FD2-8403-BA3FFAC4A40F}" type="presOf" srcId="{A7622A1C-9F53-40BB-B3A0-32A4B5144AC9}" destId="{3C77C0FB-704F-46FA-B89F-7C087709A205}" srcOrd="0" destOrd="0" presId="urn:microsoft.com/office/officeart/2005/8/layout/radial1"/>
    <dgm:cxn modelId="{F2E82205-2135-4179-AB2C-800ED412BC9A}" type="presOf" srcId="{D073026F-3F43-48A3-8280-70A939EB4519}" destId="{FC24D8A1-74BA-4D54-BAF5-839470E39AA5}" srcOrd="0" destOrd="0" presId="urn:microsoft.com/office/officeart/2005/8/layout/radial1"/>
    <dgm:cxn modelId="{7E2372C5-6B0C-4B2E-A9B7-520CF35B5BDE}" srcId="{A7622A1C-9F53-40BB-B3A0-32A4B5144AC9}" destId="{EEAD7DCF-4798-440B-B4E9-E7D641FC0190}" srcOrd="5" destOrd="0" parTransId="{1EEB1C7B-D160-42A0-9623-FC47539EBDDE}" sibTransId="{D4BB9D5F-A023-4ECE-B14A-42BF793C9613}"/>
    <dgm:cxn modelId="{0250EDB6-5A6A-4051-940B-7E692EC7A6FF}" type="presOf" srcId="{281C07ED-7BEE-4E64-9FAE-0E251511301E}" destId="{043FE556-468F-48AB-81FD-3B57606E06F6}" srcOrd="1" destOrd="0" presId="urn:microsoft.com/office/officeart/2005/8/layout/radial1"/>
    <dgm:cxn modelId="{7C6F3E6D-8E7C-48CC-B632-313F91B18689}" type="presOf" srcId="{EEAD7DCF-4798-440B-B4E9-E7D641FC0190}" destId="{A199DDC5-9A57-4137-8983-FE6AB9246B15}" srcOrd="0" destOrd="0" presId="urn:microsoft.com/office/officeart/2005/8/layout/radial1"/>
    <dgm:cxn modelId="{7CD6CE06-99F5-48B9-88B7-F8DEDF08630C}" type="presOf" srcId="{61687175-40F2-495C-974E-A3A3A4027D1A}" destId="{E28298FF-4DE2-41FB-B8DB-3A878C502559}" srcOrd="1" destOrd="0" presId="urn:microsoft.com/office/officeart/2005/8/layout/radial1"/>
    <dgm:cxn modelId="{81A6C525-1C64-450E-9183-21826CAA13A5}" srcId="{A7622A1C-9F53-40BB-B3A0-32A4B5144AC9}" destId="{0CA3AAF2-4636-4253-9848-98D0560C5F98}" srcOrd="1" destOrd="0" parTransId="{C5E5278C-694A-429C-BF39-2B7DED1AFE14}" sibTransId="{E68282B8-5422-412B-B171-12B73ECA6D58}"/>
    <dgm:cxn modelId="{641B3D62-EFA8-401C-87B8-31BE6568865A}" type="presOf" srcId="{AE37B5F3-664A-49D6-807B-6A969599B0CC}" destId="{7685EDB3-7013-46B6-8B62-C2F014D544C4}" srcOrd="0" destOrd="0" presId="urn:microsoft.com/office/officeart/2005/8/layout/radial1"/>
    <dgm:cxn modelId="{B1D0A58E-D994-4501-92A3-19EA923036F3}" type="presOf" srcId="{142FECA8-5964-4BA4-AEF6-79667DD79B98}" destId="{4DC39A3D-96B6-4B0B-BC93-FF112621059E}" srcOrd="0" destOrd="0" presId="urn:microsoft.com/office/officeart/2005/8/layout/radial1"/>
    <dgm:cxn modelId="{B78DC9BF-BFA4-4C3E-A6EF-794C0927A2CE}" type="presOf" srcId="{0CA3AAF2-4636-4253-9848-98D0560C5F98}" destId="{591EE878-91F4-4849-8D26-C72D9F740438}" srcOrd="0" destOrd="0" presId="urn:microsoft.com/office/officeart/2005/8/layout/radial1"/>
    <dgm:cxn modelId="{AC363CF2-D248-40E5-A924-E7230D63C7AB}" type="presOf" srcId="{18A59AB8-6BB7-4A57-849E-3E335676FBA4}" destId="{BD1B77E2-992A-4F64-A51A-D3D2355D8DF8}" srcOrd="0" destOrd="0" presId="urn:microsoft.com/office/officeart/2005/8/layout/radial1"/>
    <dgm:cxn modelId="{A79E56D4-F5A5-4F11-8AE9-2A3E1AF237CB}" type="presOf" srcId="{C5E5278C-694A-429C-BF39-2B7DED1AFE14}" destId="{236DA7B3-7507-44D3-92C2-E6FDD4329E99}" srcOrd="1" destOrd="0" presId="urn:microsoft.com/office/officeart/2005/8/layout/radial1"/>
    <dgm:cxn modelId="{116931FE-1E4A-4D57-91E1-837428EA2D4F}" srcId="{A7622A1C-9F53-40BB-B3A0-32A4B5144AC9}" destId="{1D3D42EE-F49E-43FC-96A5-12605E99DC9E}" srcOrd="4" destOrd="0" parTransId="{D073026F-3F43-48A3-8280-70A939EB4519}" sibTransId="{9AC31F2D-0096-4406-BCBA-C2564948C762}"/>
    <dgm:cxn modelId="{B1E90CCF-D8DC-4C4B-AF3C-3155B38E08EF}" srcId="{142FECA8-5964-4BA4-AEF6-79667DD79B98}" destId="{A7622A1C-9F53-40BB-B3A0-32A4B5144AC9}" srcOrd="0" destOrd="0" parTransId="{F92062C8-016E-4D66-95C5-C72B5147CFBE}" sibTransId="{1CED319B-40E1-4131-99FB-333D17004814}"/>
    <dgm:cxn modelId="{0BE868D2-093F-4BE2-AE05-0C1952AC88E3}" type="presOf" srcId="{1EEB1C7B-D160-42A0-9623-FC47539EBDDE}" destId="{211A105B-C034-4681-8608-8DD11924260E}" srcOrd="1" destOrd="0" presId="urn:microsoft.com/office/officeart/2005/8/layout/radial1"/>
    <dgm:cxn modelId="{71AD0FDD-CB18-4B8E-8E11-139BB617836E}" type="presOf" srcId="{C5E5278C-694A-429C-BF39-2B7DED1AFE14}" destId="{CF106B41-A18A-4071-B6F7-F83549998A81}" srcOrd="0" destOrd="0" presId="urn:microsoft.com/office/officeart/2005/8/layout/radial1"/>
    <dgm:cxn modelId="{A12B2AE2-62D4-4AB9-88B2-0A933C7296B5}" type="presOf" srcId="{B44C9CD6-CD50-4E19-B08F-CA9ABED36984}" destId="{92B95A80-27E8-4621-9C71-3827B682E370}" srcOrd="1" destOrd="0" presId="urn:microsoft.com/office/officeart/2005/8/layout/radial1"/>
    <dgm:cxn modelId="{57A21151-268E-43D0-9919-DD440FC40396}" srcId="{A7622A1C-9F53-40BB-B3A0-32A4B5144AC9}" destId="{18A59AB8-6BB7-4A57-849E-3E335676FBA4}" srcOrd="2" destOrd="0" parTransId="{B44C9CD6-CD50-4E19-B08F-CA9ABED36984}" sibTransId="{2B27C7E1-2ED8-4E46-A81D-5AC041214F51}"/>
    <dgm:cxn modelId="{82D6A955-96A6-4BD0-88C7-6A102D3F0390}" type="presParOf" srcId="{4DC39A3D-96B6-4B0B-BC93-FF112621059E}" destId="{3C77C0FB-704F-46FA-B89F-7C087709A205}" srcOrd="0" destOrd="0" presId="urn:microsoft.com/office/officeart/2005/8/layout/radial1"/>
    <dgm:cxn modelId="{C482805F-B925-4C31-B8C7-DDFB97434739}" type="presParOf" srcId="{4DC39A3D-96B6-4B0B-BC93-FF112621059E}" destId="{A8B43D0A-4FBE-4A13-BA84-436B3D54DC39}" srcOrd="1" destOrd="0" presId="urn:microsoft.com/office/officeart/2005/8/layout/radial1"/>
    <dgm:cxn modelId="{5E48BE45-3F54-4303-86A5-E3907ADD409F}" type="presParOf" srcId="{A8B43D0A-4FBE-4A13-BA84-436B3D54DC39}" destId="{043FE556-468F-48AB-81FD-3B57606E06F6}" srcOrd="0" destOrd="0" presId="urn:microsoft.com/office/officeart/2005/8/layout/radial1"/>
    <dgm:cxn modelId="{BB63B80B-F1A9-4717-8766-5B67C90A83FF}" type="presParOf" srcId="{4DC39A3D-96B6-4B0B-BC93-FF112621059E}" destId="{F1FFB265-5A36-408C-BB1F-112BF0D85375}" srcOrd="2" destOrd="0" presId="urn:microsoft.com/office/officeart/2005/8/layout/radial1"/>
    <dgm:cxn modelId="{241EB2E0-54E3-4669-9771-147B3D1E6D45}" type="presParOf" srcId="{4DC39A3D-96B6-4B0B-BC93-FF112621059E}" destId="{CF106B41-A18A-4071-B6F7-F83549998A81}" srcOrd="3" destOrd="0" presId="urn:microsoft.com/office/officeart/2005/8/layout/radial1"/>
    <dgm:cxn modelId="{E29D09F0-7CBE-4E84-B797-FC2F0AA6EE46}" type="presParOf" srcId="{CF106B41-A18A-4071-B6F7-F83549998A81}" destId="{236DA7B3-7507-44D3-92C2-E6FDD4329E99}" srcOrd="0" destOrd="0" presId="urn:microsoft.com/office/officeart/2005/8/layout/radial1"/>
    <dgm:cxn modelId="{8489BE80-6B06-4192-80E7-02E0E2A159BA}" type="presParOf" srcId="{4DC39A3D-96B6-4B0B-BC93-FF112621059E}" destId="{591EE878-91F4-4849-8D26-C72D9F740438}" srcOrd="4" destOrd="0" presId="urn:microsoft.com/office/officeart/2005/8/layout/radial1"/>
    <dgm:cxn modelId="{DFCDFEEC-896F-4EBC-BC9F-F19335D35DA4}" type="presParOf" srcId="{4DC39A3D-96B6-4B0B-BC93-FF112621059E}" destId="{DFA8DFB0-9794-42E3-8DCE-9999BFE0BF48}" srcOrd="5" destOrd="0" presId="urn:microsoft.com/office/officeart/2005/8/layout/radial1"/>
    <dgm:cxn modelId="{7E479F4C-F461-452F-832E-2A5E6BEC30DC}" type="presParOf" srcId="{DFA8DFB0-9794-42E3-8DCE-9999BFE0BF48}" destId="{92B95A80-27E8-4621-9C71-3827B682E370}" srcOrd="0" destOrd="0" presId="urn:microsoft.com/office/officeart/2005/8/layout/radial1"/>
    <dgm:cxn modelId="{06D8DFD5-824B-4C86-ACB7-3A3700FA1ED8}" type="presParOf" srcId="{4DC39A3D-96B6-4B0B-BC93-FF112621059E}" destId="{BD1B77E2-992A-4F64-A51A-D3D2355D8DF8}" srcOrd="6" destOrd="0" presId="urn:microsoft.com/office/officeart/2005/8/layout/radial1"/>
    <dgm:cxn modelId="{3E6C549B-4319-4C1C-896E-452F2B3F9B82}" type="presParOf" srcId="{4DC39A3D-96B6-4B0B-BC93-FF112621059E}" destId="{E4AE2D6A-FD24-40CE-84C4-EAA1D936AFA9}" srcOrd="7" destOrd="0" presId="urn:microsoft.com/office/officeart/2005/8/layout/radial1"/>
    <dgm:cxn modelId="{CC681453-5DE6-4F1E-A50B-79888F15D7F3}" type="presParOf" srcId="{E4AE2D6A-FD24-40CE-84C4-EAA1D936AFA9}" destId="{E28298FF-4DE2-41FB-B8DB-3A878C502559}" srcOrd="0" destOrd="0" presId="urn:microsoft.com/office/officeart/2005/8/layout/radial1"/>
    <dgm:cxn modelId="{FE943B76-979B-4B40-94B9-4131682B4C35}" type="presParOf" srcId="{4DC39A3D-96B6-4B0B-BC93-FF112621059E}" destId="{7685EDB3-7013-46B6-8B62-C2F014D544C4}" srcOrd="8" destOrd="0" presId="urn:microsoft.com/office/officeart/2005/8/layout/radial1"/>
    <dgm:cxn modelId="{9416BDF1-BC24-4066-B3A0-969529AB0A2A}" type="presParOf" srcId="{4DC39A3D-96B6-4B0B-BC93-FF112621059E}" destId="{FC24D8A1-74BA-4D54-BAF5-839470E39AA5}" srcOrd="9" destOrd="0" presId="urn:microsoft.com/office/officeart/2005/8/layout/radial1"/>
    <dgm:cxn modelId="{707D5B7B-20A5-4705-BAC8-FE9FCBC08649}" type="presParOf" srcId="{FC24D8A1-74BA-4D54-BAF5-839470E39AA5}" destId="{B635B92C-B7BF-469E-A895-3089E0AE094C}" srcOrd="0" destOrd="0" presId="urn:microsoft.com/office/officeart/2005/8/layout/radial1"/>
    <dgm:cxn modelId="{3D6925C3-0A94-4C0A-8CF1-65CA8C98E56C}" type="presParOf" srcId="{4DC39A3D-96B6-4B0B-BC93-FF112621059E}" destId="{C5C4D7D7-2ECC-4634-A610-8D284A01979F}" srcOrd="10" destOrd="0" presId="urn:microsoft.com/office/officeart/2005/8/layout/radial1"/>
    <dgm:cxn modelId="{EDF374F7-7D06-4E9E-9E67-782402A697BE}" type="presParOf" srcId="{4DC39A3D-96B6-4B0B-BC93-FF112621059E}" destId="{E2EB3E20-5DA1-4982-971F-E08EE7C3631A}" srcOrd="11" destOrd="0" presId="urn:microsoft.com/office/officeart/2005/8/layout/radial1"/>
    <dgm:cxn modelId="{07E7AD2B-A865-4EBC-812E-BBEE40AE7962}" type="presParOf" srcId="{E2EB3E20-5DA1-4982-971F-E08EE7C3631A}" destId="{211A105B-C034-4681-8608-8DD11924260E}" srcOrd="0" destOrd="0" presId="urn:microsoft.com/office/officeart/2005/8/layout/radial1"/>
    <dgm:cxn modelId="{D0E9C34D-3965-40A3-8B86-3FC647DBFDDD}" type="presParOf" srcId="{4DC39A3D-96B6-4B0B-BC93-FF112621059E}" destId="{A199DDC5-9A57-4137-8983-FE6AB9246B1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FECA8-5964-4BA4-AEF6-79667DD79B9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622A1C-9F53-40BB-B3A0-32A4B5144AC9}">
      <dgm:prSet phldrT="[Text]"/>
      <dgm:spPr/>
      <dgm:t>
        <a:bodyPr/>
        <a:lstStyle/>
        <a:p>
          <a:r>
            <a:rPr lang="en-GB" dirty="0" smtClean="0"/>
            <a:t>Job types</a:t>
          </a:r>
          <a:endParaRPr lang="en-GB" dirty="0"/>
        </a:p>
      </dgm:t>
    </dgm:pt>
    <dgm:pt modelId="{F92062C8-016E-4D66-95C5-C72B5147CFBE}" type="parTrans" cxnId="{B1E90CCF-D8DC-4C4B-AF3C-3155B38E08EF}">
      <dgm:prSet/>
      <dgm:spPr/>
      <dgm:t>
        <a:bodyPr/>
        <a:lstStyle/>
        <a:p>
          <a:endParaRPr lang="en-GB"/>
        </a:p>
      </dgm:t>
    </dgm:pt>
    <dgm:pt modelId="{1CED319B-40E1-4131-99FB-333D17004814}" type="sibTrans" cxnId="{B1E90CCF-D8DC-4C4B-AF3C-3155B38E08EF}">
      <dgm:prSet/>
      <dgm:spPr/>
      <dgm:t>
        <a:bodyPr/>
        <a:lstStyle/>
        <a:p>
          <a:endParaRPr lang="en-GB"/>
        </a:p>
      </dgm:t>
    </dgm:pt>
    <dgm:pt modelId="{601EB2BA-2E37-40DB-AB3F-CF5EC05CA599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GB" sz="1600" dirty="0" smtClean="0"/>
            <a:t>Operations/</a:t>
          </a:r>
        </a:p>
        <a:p>
          <a:r>
            <a:rPr lang="en-GB" sz="1600" dirty="0" smtClean="0"/>
            <a:t>Supply</a:t>
          </a:r>
          <a:endParaRPr lang="en-GB" sz="1600" dirty="0"/>
        </a:p>
      </dgm:t>
    </dgm:pt>
    <dgm:pt modelId="{281C07ED-7BEE-4E64-9FAE-0E251511301E}" type="parTrans" cxnId="{2D417E35-2AC7-4D47-A28E-25626AD088BA}">
      <dgm:prSet/>
      <dgm:spPr/>
      <dgm:t>
        <a:bodyPr/>
        <a:lstStyle/>
        <a:p>
          <a:endParaRPr lang="en-GB" dirty="0"/>
        </a:p>
      </dgm:t>
    </dgm:pt>
    <dgm:pt modelId="{8603D14D-4592-4441-8DF1-E4D32BA5A3F9}" type="sibTrans" cxnId="{2D417E35-2AC7-4D47-A28E-25626AD088BA}">
      <dgm:prSet/>
      <dgm:spPr/>
      <dgm:t>
        <a:bodyPr/>
        <a:lstStyle/>
        <a:p>
          <a:endParaRPr lang="en-GB"/>
        </a:p>
      </dgm:t>
    </dgm:pt>
    <dgm:pt modelId="{0CA3AAF2-4636-4253-9848-98D0560C5F98}">
      <dgm:prSet phldrT="[Text]" custT="1"/>
      <dgm:spPr/>
      <dgm:t>
        <a:bodyPr/>
        <a:lstStyle/>
        <a:p>
          <a:r>
            <a:rPr lang="en-GB" sz="1600" dirty="0" smtClean="0"/>
            <a:t>Technology/</a:t>
          </a:r>
        </a:p>
        <a:p>
          <a:r>
            <a:rPr lang="en-GB" sz="1600" dirty="0" smtClean="0"/>
            <a:t>Research</a:t>
          </a:r>
          <a:endParaRPr lang="en-GB" sz="1600" dirty="0"/>
        </a:p>
      </dgm:t>
    </dgm:pt>
    <dgm:pt modelId="{C5E5278C-694A-429C-BF39-2B7DED1AFE14}" type="parTrans" cxnId="{81A6C525-1C64-450E-9183-21826CAA13A5}">
      <dgm:prSet/>
      <dgm:spPr/>
      <dgm:t>
        <a:bodyPr/>
        <a:lstStyle/>
        <a:p>
          <a:endParaRPr lang="en-GB" dirty="0"/>
        </a:p>
      </dgm:t>
    </dgm:pt>
    <dgm:pt modelId="{E68282B8-5422-412B-B171-12B73ECA6D58}" type="sibTrans" cxnId="{81A6C525-1C64-450E-9183-21826CAA13A5}">
      <dgm:prSet/>
      <dgm:spPr/>
      <dgm:t>
        <a:bodyPr/>
        <a:lstStyle/>
        <a:p>
          <a:endParaRPr lang="en-GB"/>
        </a:p>
      </dgm:t>
    </dgm:pt>
    <dgm:pt modelId="{18A59AB8-6BB7-4A57-849E-3E335676FBA4}">
      <dgm:prSet phldrT="[Text]"/>
      <dgm:spPr/>
      <dgm:t>
        <a:bodyPr/>
        <a:lstStyle/>
        <a:p>
          <a:r>
            <a:rPr lang="en-GB" dirty="0" smtClean="0"/>
            <a:t>Consultant/</a:t>
          </a:r>
        </a:p>
        <a:p>
          <a:r>
            <a:rPr lang="en-GB" dirty="0" smtClean="0"/>
            <a:t>Recruitment</a:t>
          </a:r>
          <a:endParaRPr lang="en-GB" dirty="0"/>
        </a:p>
      </dgm:t>
    </dgm:pt>
    <dgm:pt modelId="{B44C9CD6-CD50-4E19-B08F-CA9ABED36984}" type="parTrans" cxnId="{57A21151-268E-43D0-9919-DD440FC40396}">
      <dgm:prSet/>
      <dgm:spPr/>
      <dgm:t>
        <a:bodyPr/>
        <a:lstStyle/>
        <a:p>
          <a:endParaRPr lang="en-GB" dirty="0"/>
        </a:p>
      </dgm:t>
    </dgm:pt>
    <dgm:pt modelId="{2B27C7E1-2ED8-4E46-A81D-5AC041214F51}" type="sibTrans" cxnId="{57A21151-268E-43D0-9919-DD440FC40396}">
      <dgm:prSet/>
      <dgm:spPr/>
      <dgm:t>
        <a:bodyPr/>
        <a:lstStyle/>
        <a:p>
          <a:endParaRPr lang="en-GB"/>
        </a:p>
      </dgm:t>
    </dgm:pt>
    <dgm:pt modelId="{AE37B5F3-664A-49D6-807B-6A969599B0CC}">
      <dgm:prSet phldrT="[Text]"/>
      <dgm:spPr/>
      <dgm:t>
        <a:bodyPr/>
        <a:lstStyle/>
        <a:p>
          <a:r>
            <a:rPr lang="en-GB" dirty="0" smtClean="0"/>
            <a:t>Analyst/</a:t>
          </a:r>
        </a:p>
        <a:p>
          <a:r>
            <a:rPr lang="en-GB" dirty="0" smtClean="0"/>
            <a:t>Trading</a:t>
          </a:r>
          <a:endParaRPr lang="en-GB" dirty="0"/>
        </a:p>
      </dgm:t>
    </dgm:pt>
    <dgm:pt modelId="{61687175-40F2-495C-974E-A3A3A4027D1A}" type="parTrans" cxnId="{B2BF9BE4-EA98-4137-8666-2F7CCEB86CD7}">
      <dgm:prSet/>
      <dgm:spPr/>
      <dgm:t>
        <a:bodyPr/>
        <a:lstStyle/>
        <a:p>
          <a:endParaRPr lang="en-GB" dirty="0"/>
        </a:p>
      </dgm:t>
    </dgm:pt>
    <dgm:pt modelId="{2E11F06A-24DE-4B76-83C7-8C3EF6F01520}" type="sibTrans" cxnId="{B2BF9BE4-EA98-4137-8666-2F7CCEB86CD7}">
      <dgm:prSet/>
      <dgm:spPr/>
      <dgm:t>
        <a:bodyPr/>
        <a:lstStyle/>
        <a:p>
          <a:endParaRPr lang="en-GB"/>
        </a:p>
      </dgm:t>
    </dgm:pt>
    <dgm:pt modelId="{1D3D42EE-F49E-43FC-96A5-12605E99DC9E}">
      <dgm:prSet/>
      <dgm:spPr/>
      <dgm:t>
        <a:bodyPr/>
        <a:lstStyle/>
        <a:p>
          <a:r>
            <a:rPr lang="en-GB" dirty="0" smtClean="0"/>
            <a:t>Sales/</a:t>
          </a:r>
        </a:p>
        <a:p>
          <a:r>
            <a:rPr lang="en-GB" dirty="0" smtClean="0"/>
            <a:t>Marketing</a:t>
          </a:r>
          <a:endParaRPr lang="en-GB" dirty="0"/>
        </a:p>
      </dgm:t>
    </dgm:pt>
    <dgm:pt modelId="{D073026F-3F43-48A3-8280-70A939EB4519}" type="parTrans" cxnId="{116931FE-1E4A-4D57-91E1-837428EA2D4F}">
      <dgm:prSet/>
      <dgm:spPr/>
      <dgm:t>
        <a:bodyPr/>
        <a:lstStyle/>
        <a:p>
          <a:endParaRPr lang="en-GB" dirty="0"/>
        </a:p>
      </dgm:t>
    </dgm:pt>
    <dgm:pt modelId="{9AC31F2D-0096-4406-BCBA-C2564948C762}" type="sibTrans" cxnId="{116931FE-1E4A-4D57-91E1-837428EA2D4F}">
      <dgm:prSet/>
      <dgm:spPr/>
      <dgm:t>
        <a:bodyPr/>
        <a:lstStyle/>
        <a:p>
          <a:endParaRPr lang="en-GB"/>
        </a:p>
      </dgm:t>
    </dgm:pt>
    <dgm:pt modelId="{EEAD7DCF-4798-440B-B4E9-E7D641FC0190}">
      <dgm:prSet/>
      <dgm:spPr/>
      <dgm:t>
        <a:bodyPr/>
        <a:lstStyle/>
        <a:p>
          <a:r>
            <a:rPr lang="en-GB" dirty="0" smtClean="0"/>
            <a:t>Teaching/</a:t>
          </a:r>
        </a:p>
        <a:p>
          <a:r>
            <a:rPr lang="en-GB" dirty="0" smtClean="0"/>
            <a:t>Lecturer</a:t>
          </a:r>
          <a:endParaRPr lang="en-GB" dirty="0"/>
        </a:p>
      </dgm:t>
    </dgm:pt>
    <dgm:pt modelId="{1EEB1C7B-D160-42A0-9623-FC47539EBDDE}" type="parTrans" cxnId="{7E2372C5-6B0C-4B2E-A9B7-520CF35B5BDE}">
      <dgm:prSet/>
      <dgm:spPr/>
      <dgm:t>
        <a:bodyPr/>
        <a:lstStyle/>
        <a:p>
          <a:endParaRPr lang="en-GB" dirty="0"/>
        </a:p>
      </dgm:t>
    </dgm:pt>
    <dgm:pt modelId="{D4BB9D5F-A023-4ECE-B14A-42BF793C9613}" type="sibTrans" cxnId="{7E2372C5-6B0C-4B2E-A9B7-520CF35B5BDE}">
      <dgm:prSet/>
      <dgm:spPr/>
      <dgm:t>
        <a:bodyPr/>
        <a:lstStyle/>
        <a:p>
          <a:endParaRPr lang="en-GB"/>
        </a:p>
      </dgm:t>
    </dgm:pt>
    <dgm:pt modelId="{4DC39A3D-96B6-4B0B-BC93-FF112621059E}" type="pres">
      <dgm:prSet presAssocID="{142FECA8-5964-4BA4-AEF6-79667DD79B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7C0FB-704F-46FA-B89F-7C087709A205}" type="pres">
      <dgm:prSet presAssocID="{A7622A1C-9F53-40BB-B3A0-32A4B5144AC9}" presName="centerShape" presStyleLbl="node0" presStyleIdx="0" presStyleCnt="1" custScaleX="132114" custScaleY="127396"/>
      <dgm:spPr/>
      <dgm:t>
        <a:bodyPr/>
        <a:lstStyle/>
        <a:p>
          <a:endParaRPr lang="en-GB"/>
        </a:p>
      </dgm:t>
    </dgm:pt>
    <dgm:pt modelId="{A8B43D0A-4FBE-4A13-BA84-436B3D54DC39}" type="pres">
      <dgm:prSet presAssocID="{281C07ED-7BEE-4E64-9FAE-0E251511301E}" presName="Name9" presStyleLbl="parChTrans1D2" presStyleIdx="0" presStyleCnt="6"/>
      <dgm:spPr/>
      <dgm:t>
        <a:bodyPr/>
        <a:lstStyle/>
        <a:p>
          <a:endParaRPr lang="en-GB"/>
        </a:p>
      </dgm:t>
    </dgm:pt>
    <dgm:pt modelId="{043FE556-468F-48AB-81FD-3B57606E06F6}" type="pres">
      <dgm:prSet presAssocID="{281C07ED-7BEE-4E64-9FAE-0E251511301E}" presName="connTx" presStyleLbl="parChTrans1D2" presStyleIdx="0" presStyleCnt="6"/>
      <dgm:spPr/>
      <dgm:t>
        <a:bodyPr/>
        <a:lstStyle/>
        <a:p>
          <a:endParaRPr lang="en-GB"/>
        </a:p>
      </dgm:t>
    </dgm:pt>
    <dgm:pt modelId="{F1FFB265-5A36-408C-BB1F-112BF0D85375}" type="pres">
      <dgm:prSet presAssocID="{601EB2BA-2E37-40DB-AB3F-CF5EC05CA5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06B41-A18A-4071-B6F7-F83549998A81}" type="pres">
      <dgm:prSet presAssocID="{C5E5278C-694A-429C-BF39-2B7DED1AFE14}" presName="Name9" presStyleLbl="parChTrans1D2" presStyleIdx="1" presStyleCnt="6"/>
      <dgm:spPr/>
      <dgm:t>
        <a:bodyPr/>
        <a:lstStyle/>
        <a:p>
          <a:endParaRPr lang="en-GB"/>
        </a:p>
      </dgm:t>
    </dgm:pt>
    <dgm:pt modelId="{236DA7B3-7507-44D3-92C2-E6FDD4329E99}" type="pres">
      <dgm:prSet presAssocID="{C5E5278C-694A-429C-BF39-2B7DED1AFE14}" presName="connTx" presStyleLbl="parChTrans1D2" presStyleIdx="1" presStyleCnt="6"/>
      <dgm:spPr/>
      <dgm:t>
        <a:bodyPr/>
        <a:lstStyle/>
        <a:p>
          <a:endParaRPr lang="en-GB"/>
        </a:p>
      </dgm:t>
    </dgm:pt>
    <dgm:pt modelId="{591EE878-91F4-4849-8D26-C72D9F740438}" type="pres">
      <dgm:prSet presAssocID="{0CA3AAF2-4636-4253-9848-98D0560C5F98}" presName="node" presStyleLbl="node1" presStyleIdx="1" presStyleCnt="6" custRadScaleRad="110477" custRadScaleInc="2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A8DFB0-9794-42E3-8DCE-9999BFE0BF48}" type="pres">
      <dgm:prSet presAssocID="{B44C9CD6-CD50-4E19-B08F-CA9ABED36984}" presName="Name9" presStyleLbl="parChTrans1D2" presStyleIdx="2" presStyleCnt="6"/>
      <dgm:spPr/>
      <dgm:t>
        <a:bodyPr/>
        <a:lstStyle/>
        <a:p>
          <a:endParaRPr lang="en-GB"/>
        </a:p>
      </dgm:t>
    </dgm:pt>
    <dgm:pt modelId="{92B95A80-27E8-4621-9C71-3827B682E370}" type="pres">
      <dgm:prSet presAssocID="{B44C9CD6-CD50-4E19-B08F-CA9ABED36984}" presName="connTx" presStyleLbl="parChTrans1D2" presStyleIdx="2" presStyleCnt="6"/>
      <dgm:spPr/>
      <dgm:t>
        <a:bodyPr/>
        <a:lstStyle/>
        <a:p>
          <a:endParaRPr lang="en-GB"/>
        </a:p>
      </dgm:t>
    </dgm:pt>
    <dgm:pt modelId="{BD1B77E2-992A-4F64-A51A-D3D2355D8DF8}" type="pres">
      <dgm:prSet presAssocID="{18A59AB8-6BB7-4A57-849E-3E335676FBA4}" presName="node" presStyleLbl="node1" presStyleIdx="2" presStyleCnt="6" custRadScaleRad="110822" custRadScaleInc="-1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AE2D6A-FD24-40CE-84C4-EAA1D936AFA9}" type="pres">
      <dgm:prSet presAssocID="{61687175-40F2-495C-974E-A3A3A4027D1A}" presName="Name9" presStyleLbl="parChTrans1D2" presStyleIdx="3" presStyleCnt="6"/>
      <dgm:spPr/>
      <dgm:t>
        <a:bodyPr/>
        <a:lstStyle/>
        <a:p>
          <a:endParaRPr lang="en-GB"/>
        </a:p>
      </dgm:t>
    </dgm:pt>
    <dgm:pt modelId="{E28298FF-4DE2-41FB-B8DB-3A878C502559}" type="pres">
      <dgm:prSet presAssocID="{61687175-40F2-495C-974E-A3A3A4027D1A}" presName="connTx" presStyleLbl="parChTrans1D2" presStyleIdx="3" presStyleCnt="6"/>
      <dgm:spPr/>
      <dgm:t>
        <a:bodyPr/>
        <a:lstStyle/>
        <a:p>
          <a:endParaRPr lang="en-GB"/>
        </a:p>
      </dgm:t>
    </dgm:pt>
    <dgm:pt modelId="{7685EDB3-7013-46B6-8B62-C2F014D544C4}" type="pres">
      <dgm:prSet presAssocID="{AE37B5F3-664A-49D6-807B-6A969599B0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24D8A1-74BA-4D54-BAF5-839470E39AA5}" type="pres">
      <dgm:prSet presAssocID="{D073026F-3F43-48A3-8280-70A939EB4519}" presName="Name9" presStyleLbl="parChTrans1D2" presStyleIdx="4" presStyleCnt="6"/>
      <dgm:spPr/>
      <dgm:t>
        <a:bodyPr/>
        <a:lstStyle/>
        <a:p>
          <a:endParaRPr lang="en-GB"/>
        </a:p>
      </dgm:t>
    </dgm:pt>
    <dgm:pt modelId="{B635B92C-B7BF-469E-A895-3089E0AE094C}" type="pres">
      <dgm:prSet presAssocID="{D073026F-3F43-48A3-8280-70A939EB4519}" presName="connTx" presStyleLbl="parChTrans1D2" presStyleIdx="4" presStyleCnt="6"/>
      <dgm:spPr/>
      <dgm:t>
        <a:bodyPr/>
        <a:lstStyle/>
        <a:p>
          <a:endParaRPr lang="en-GB"/>
        </a:p>
      </dgm:t>
    </dgm:pt>
    <dgm:pt modelId="{C5C4D7D7-2ECC-4634-A610-8D284A01979F}" type="pres">
      <dgm:prSet presAssocID="{1D3D42EE-F49E-43FC-96A5-12605E99DC9E}" presName="node" presStyleLbl="node1" presStyleIdx="4" presStyleCnt="6" custRadScaleRad="110212" custRadScaleInc="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EB3E20-5DA1-4982-971F-E08EE7C3631A}" type="pres">
      <dgm:prSet presAssocID="{1EEB1C7B-D160-42A0-9623-FC47539EBDDE}" presName="Name9" presStyleLbl="parChTrans1D2" presStyleIdx="5" presStyleCnt="6"/>
      <dgm:spPr/>
      <dgm:t>
        <a:bodyPr/>
        <a:lstStyle/>
        <a:p>
          <a:endParaRPr lang="en-GB"/>
        </a:p>
      </dgm:t>
    </dgm:pt>
    <dgm:pt modelId="{211A105B-C034-4681-8608-8DD11924260E}" type="pres">
      <dgm:prSet presAssocID="{1EEB1C7B-D160-42A0-9623-FC47539EBDD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A199DDC5-9A57-4137-8983-FE6AB9246B15}" type="pres">
      <dgm:prSet presAssocID="{EEAD7DCF-4798-440B-B4E9-E7D641FC0190}" presName="node" presStyleLbl="node1" presStyleIdx="5" presStyleCnt="6" custRadScaleRad="109865" custRadScaleInc="-1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C0FEB6-B41E-477E-8D0F-9ED0996837ED}" type="presOf" srcId="{C5E5278C-694A-429C-BF39-2B7DED1AFE14}" destId="{236DA7B3-7507-44D3-92C2-E6FDD4329E99}" srcOrd="1" destOrd="0" presId="urn:microsoft.com/office/officeart/2005/8/layout/radial1"/>
    <dgm:cxn modelId="{2AD80B90-DA90-46AD-AEF4-1A99577D77E5}" type="presOf" srcId="{1EEB1C7B-D160-42A0-9623-FC47539EBDDE}" destId="{E2EB3E20-5DA1-4982-971F-E08EE7C3631A}" srcOrd="0" destOrd="0" presId="urn:microsoft.com/office/officeart/2005/8/layout/radial1"/>
    <dgm:cxn modelId="{04FB9357-9BB9-4911-90F5-ED55E16F8934}" type="presOf" srcId="{C5E5278C-694A-429C-BF39-2B7DED1AFE14}" destId="{CF106B41-A18A-4071-B6F7-F83549998A81}" srcOrd="0" destOrd="0" presId="urn:microsoft.com/office/officeart/2005/8/layout/radial1"/>
    <dgm:cxn modelId="{8677DBD8-0BA5-45D0-9C33-1F3174CB6029}" type="presOf" srcId="{61687175-40F2-495C-974E-A3A3A4027D1A}" destId="{E4AE2D6A-FD24-40CE-84C4-EAA1D936AFA9}" srcOrd="0" destOrd="0" presId="urn:microsoft.com/office/officeart/2005/8/layout/radial1"/>
    <dgm:cxn modelId="{D4F23034-3A1D-45FC-A450-6E67B47DD679}" type="presOf" srcId="{1D3D42EE-F49E-43FC-96A5-12605E99DC9E}" destId="{C5C4D7D7-2ECC-4634-A610-8D284A01979F}" srcOrd="0" destOrd="0" presId="urn:microsoft.com/office/officeart/2005/8/layout/radial1"/>
    <dgm:cxn modelId="{7E2372C5-6B0C-4B2E-A9B7-520CF35B5BDE}" srcId="{A7622A1C-9F53-40BB-B3A0-32A4B5144AC9}" destId="{EEAD7DCF-4798-440B-B4E9-E7D641FC0190}" srcOrd="5" destOrd="0" parTransId="{1EEB1C7B-D160-42A0-9623-FC47539EBDDE}" sibTransId="{D4BB9D5F-A023-4ECE-B14A-42BF793C9613}"/>
    <dgm:cxn modelId="{81A6C525-1C64-450E-9183-21826CAA13A5}" srcId="{A7622A1C-9F53-40BB-B3A0-32A4B5144AC9}" destId="{0CA3AAF2-4636-4253-9848-98D0560C5F98}" srcOrd="1" destOrd="0" parTransId="{C5E5278C-694A-429C-BF39-2B7DED1AFE14}" sibTransId="{E68282B8-5422-412B-B171-12B73ECA6D58}"/>
    <dgm:cxn modelId="{CE229B2E-EBC4-400B-8694-64195372BED8}" type="presOf" srcId="{D073026F-3F43-48A3-8280-70A939EB4519}" destId="{FC24D8A1-74BA-4D54-BAF5-839470E39AA5}" srcOrd="0" destOrd="0" presId="urn:microsoft.com/office/officeart/2005/8/layout/radial1"/>
    <dgm:cxn modelId="{57A21151-268E-43D0-9919-DD440FC40396}" srcId="{A7622A1C-9F53-40BB-B3A0-32A4B5144AC9}" destId="{18A59AB8-6BB7-4A57-849E-3E335676FBA4}" srcOrd="2" destOrd="0" parTransId="{B44C9CD6-CD50-4E19-B08F-CA9ABED36984}" sibTransId="{2B27C7E1-2ED8-4E46-A81D-5AC041214F51}"/>
    <dgm:cxn modelId="{A33409B6-E33E-419B-A60C-E288A9735AD2}" type="presOf" srcId="{281C07ED-7BEE-4E64-9FAE-0E251511301E}" destId="{A8B43D0A-4FBE-4A13-BA84-436B3D54DC39}" srcOrd="0" destOrd="0" presId="urn:microsoft.com/office/officeart/2005/8/layout/radial1"/>
    <dgm:cxn modelId="{03A99FB0-8E8A-422B-91A2-A3128C2EA859}" type="presOf" srcId="{B44C9CD6-CD50-4E19-B08F-CA9ABED36984}" destId="{DFA8DFB0-9794-42E3-8DCE-9999BFE0BF48}" srcOrd="0" destOrd="0" presId="urn:microsoft.com/office/officeart/2005/8/layout/radial1"/>
    <dgm:cxn modelId="{B55445A3-C830-4AA4-98C5-1BDFD19943B8}" type="presOf" srcId="{AE37B5F3-664A-49D6-807B-6A969599B0CC}" destId="{7685EDB3-7013-46B6-8B62-C2F014D544C4}" srcOrd="0" destOrd="0" presId="urn:microsoft.com/office/officeart/2005/8/layout/radial1"/>
    <dgm:cxn modelId="{05A7A757-9C4C-4075-81D2-5A1F3FA07BEF}" type="presOf" srcId="{61687175-40F2-495C-974E-A3A3A4027D1A}" destId="{E28298FF-4DE2-41FB-B8DB-3A878C502559}" srcOrd="1" destOrd="0" presId="urn:microsoft.com/office/officeart/2005/8/layout/radial1"/>
    <dgm:cxn modelId="{1E38F015-5E70-4B56-B3AB-2F4F85865C1A}" type="presOf" srcId="{18A59AB8-6BB7-4A57-849E-3E335676FBA4}" destId="{BD1B77E2-992A-4F64-A51A-D3D2355D8DF8}" srcOrd="0" destOrd="0" presId="urn:microsoft.com/office/officeart/2005/8/layout/radial1"/>
    <dgm:cxn modelId="{E7CDE25D-A89A-4B52-B8E8-089902681E11}" type="presOf" srcId="{142FECA8-5964-4BA4-AEF6-79667DD79B98}" destId="{4DC39A3D-96B6-4B0B-BC93-FF112621059E}" srcOrd="0" destOrd="0" presId="urn:microsoft.com/office/officeart/2005/8/layout/radial1"/>
    <dgm:cxn modelId="{2D417E35-2AC7-4D47-A28E-25626AD088BA}" srcId="{A7622A1C-9F53-40BB-B3A0-32A4B5144AC9}" destId="{601EB2BA-2E37-40DB-AB3F-CF5EC05CA599}" srcOrd="0" destOrd="0" parTransId="{281C07ED-7BEE-4E64-9FAE-0E251511301E}" sibTransId="{8603D14D-4592-4441-8DF1-E4D32BA5A3F9}"/>
    <dgm:cxn modelId="{B2BF9BE4-EA98-4137-8666-2F7CCEB86CD7}" srcId="{A7622A1C-9F53-40BB-B3A0-32A4B5144AC9}" destId="{AE37B5F3-664A-49D6-807B-6A969599B0CC}" srcOrd="3" destOrd="0" parTransId="{61687175-40F2-495C-974E-A3A3A4027D1A}" sibTransId="{2E11F06A-24DE-4B76-83C7-8C3EF6F01520}"/>
    <dgm:cxn modelId="{DE46B2AF-2519-44BA-BEB1-ACBE323092B6}" type="presOf" srcId="{A7622A1C-9F53-40BB-B3A0-32A4B5144AC9}" destId="{3C77C0FB-704F-46FA-B89F-7C087709A205}" srcOrd="0" destOrd="0" presId="urn:microsoft.com/office/officeart/2005/8/layout/radial1"/>
    <dgm:cxn modelId="{116931FE-1E4A-4D57-91E1-837428EA2D4F}" srcId="{A7622A1C-9F53-40BB-B3A0-32A4B5144AC9}" destId="{1D3D42EE-F49E-43FC-96A5-12605E99DC9E}" srcOrd="4" destOrd="0" parTransId="{D073026F-3F43-48A3-8280-70A939EB4519}" sibTransId="{9AC31F2D-0096-4406-BCBA-C2564948C762}"/>
    <dgm:cxn modelId="{B1E90CCF-D8DC-4C4B-AF3C-3155B38E08EF}" srcId="{142FECA8-5964-4BA4-AEF6-79667DD79B98}" destId="{A7622A1C-9F53-40BB-B3A0-32A4B5144AC9}" srcOrd="0" destOrd="0" parTransId="{F92062C8-016E-4D66-95C5-C72B5147CFBE}" sibTransId="{1CED319B-40E1-4131-99FB-333D17004814}"/>
    <dgm:cxn modelId="{B9CB51CB-2E4E-4154-8FA7-FDD7FAD3544E}" type="presOf" srcId="{0CA3AAF2-4636-4253-9848-98D0560C5F98}" destId="{591EE878-91F4-4849-8D26-C72D9F740438}" srcOrd="0" destOrd="0" presId="urn:microsoft.com/office/officeart/2005/8/layout/radial1"/>
    <dgm:cxn modelId="{F0B4F76A-E859-47DA-9FD1-29BD11DE8B82}" type="presOf" srcId="{EEAD7DCF-4798-440B-B4E9-E7D641FC0190}" destId="{A199DDC5-9A57-4137-8983-FE6AB9246B15}" srcOrd="0" destOrd="0" presId="urn:microsoft.com/office/officeart/2005/8/layout/radial1"/>
    <dgm:cxn modelId="{DAC23401-7D09-432F-B059-5E8A56B25890}" type="presOf" srcId="{281C07ED-7BEE-4E64-9FAE-0E251511301E}" destId="{043FE556-468F-48AB-81FD-3B57606E06F6}" srcOrd="1" destOrd="0" presId="urn:microsoft.com/office/officeart/2005/8/layout/radial1"/>
    <dgm:cxn modelId="{103F38E0-C309-4616-B12A-6A0DC850F6DB}" type="presOf" srcId="{601EB2BA-2E37-40DB-AB3F-CF5EC05CA599}" destId="{F1FFB265-5A36-408C-BB1F-112BF0D85375}" srcOrd="0" destOrd="0" presId="urn:microsoft.com/office/officeart/2005/8/layout/radial1"/>
    <dgm:cxn modelId="{675D1E29-BADD-483C-9387-9A7F219A3C6C}" type="presOf" srcId="{D073026F-3F43-48A3-8280-70A939EB4519}" destId="{B635B92C-B7BF-469E-A895-3089E0AE094C}" srcOrd="1" destOrd="0" presId="urn:microsoft.com/office/officeart/2005/8/layout/radial1"/>
    <dgm:cxn modelId="{8CB429D9-D480-40E7-B1B0-E3B24D64B703}" type="presOf" srcId="{B44C9CD6-CD50-4E19-B08F-CA9ABED36984}" destId="{92B95A80-27E8-4621-9C71-3827B682E370}" srcOrd="1" destOrd="0" presId="urn:microsoft.com/office/officeart/2005/8/layout/radial1"/>
    <dgm:cxn modelId="{C368A827-EFBD-4274-AD04-967A10D6238A}" type="presOf" srcId="{1EEB1C7B-D160-42A0-9623-FC47539EBDDE}" destId="{211A105B-C034-4681-8608-8DD11924260E}" srcOrd="1" destOrd="0" presId="urn:microsoft.com/office/officeart/2005/8/layout/radial1"/>
    <dgm:cxn modelId="{57C6F736-DE34-4094-94D7-9439C836F1D8}" type="presParOf" srcId="{4DC39A3D-96B6-4B0B-BC93-FF112621059E}" destId="{3C77C0FB-704F-46FA-B89F-7C087709A205}" srcOrd="0" destOrd="0" presId="urn:microsoft.com/office/officeart/2005/8/layout/radial1"/>
    <dgm:cxn modelId="{EE03E67D-CF81-4DC4-934E-8C91CB65142A}" type="presParOf" srcId="{4DC39A3D-96B6-4B0B-BC93-FF112621059E}" destId="{A8B43D0A-4FBE-4A13-BA84-436B3D54DC39}" srcOrd="1" destOrd="0" presId="urn:microsoft.com/office/officeart/2005/8/layout/radial1"/>
    <dgm:cxn modelId="{3515742E-3F39-4A6C-9F69-3481A5FA9ABF}" type="presParOf" srcId="{A8B43D0A-4FBE-4A13-BA84-436B3D54DC39}" destId="{043FE556-468F-48AB-81FD-3B57606E06F6}" srcOrd="0" destOrd="0" presId="urn:microsoft.com/office/officeart/2005/8/layout/radial1"/>
    <dgm:cxn modelId="{A667EB7C-9815-4BBF-8BA2-90D33B8DF148}" type="presParOf" srcId="{4DC39A3D-96B6-4B0B-BC93-FF112621059E}" destId="{F1FFB265-5A36-408C-BB1F-112BF0D85375}" srcOrd="2" destOrd="0" presId="urn:microsoft.com/office/officeart/2005/8/layout/radial1"/>
    <dgm:cxn modelId="{8E31AAFD-BA18-45E3-A8FB-4DD263D4795F}" type="presParOf" srcId="{4DC39A3D-96B6-4B0B-BC93-FF112621059E}" destId="{CF106B41-A18A-4071-B6F7-F83549998A81}" srcOrd="3" destOrd="0" presId="urn:microsoft.com/office/officeart/2005/8/layout/radial1"/>
    <dgm:cxn modelId="{A8F97D5F-4E36-4230-A672-2E9AA0D61F65}" type="presParOf" srcId="{CF106B41-A18A-4071-B6F7-F83549998A81}" destId="{236DA7B3-7507-44D3-92C2-E6FDD4329E99}" srcOrd="0" destOrd="0" presId="urn:microsoft.com/office/officeart/2005/8/layout/radial1"/>
    <dgm:cxn modelId="{6F7506F2-07F8-49F2-A089-F6047233E5AB}" type="presParOf" srcId="{4DC39A3D-96B6-4B0B-BC93-FF112621059E}" destId="{591EE878-91F4-4849-8D26-C72D9F740438}" srcOrd="4" destOrd="0" presId="urn:microsoft.com/office/officeart/2005/8/layout/radial1"/>
    <dgm:cxn modelId="{9B3A3A03-59AC-4A1F-97B7-2F7A5B91F8C7}" type="presParOf" srcId="{4DC39A3D-96B6-4B0B-BC93-FF112621059E}" destId="{DFA8DFB0-9794-42E3-8DCE-9999BFE0BF48}" srcOrd="5" destOrd="0" presId="urn:microsoft.com/office/officeart/2005/8/layout/radial1"/>
    <dgm:cxn modelId="{2B36676C-651D-4DE8-9C3D-D94F2CD8B83B}" type="presParOf" srcId="{DFA8DFB0-9794-42E3-8DCE-9999BFE0BF48}" destId="{92B95A80-27E8-4621-9C71-3827B682E370}" srcOrd="0" destOrd="0" presId="urn:microsoft.com/office/officeart/2005/8/layout/radial1"/>
    <dgm:cxn modelId="{9057EA03-A377-4056-9D11-591A5D181C22}" type="presParOf" srcId="{4DC39A3D-96B6-4B0B-BC93-FF112621059E}" destId="{BD1B77E2-992A-4F64-A51A-D3D2355D8DF8}" srcOrd="6" destOrd="0" presId="urn:microsoft.com/office/officeart/2005/8/layout/radial1"/>
    <dgm:cxn modelId="{46444ACC-C9A6-4A67-9B69-1E1900D9C1FA}" type="presParOf" srcId="{4DC39A3D-96B6-4B0B-BC93-FF112621059E}" destId="{E4AE2D6A-FD24-40CE-84C4-EAA1D936AFA9}" srcOrd="7" destOrd="0" presId="urn:microsoft.com/office/officeart/2005/8/layout/radial1"/>
    <dgm:cxn modelId="{F3D8D368-F6FC-473E-8D72-35C1A326D44B}" type="presParOf" srcId="{E4AE2D6A-FD24-40CE-84C4-EAA1D936AFA9}" destId="{E28298FF-4DE2-41FB-B8DB-3A878C502559}" srcOrd="0" destOrd="0" presId="urn:microsoft.com/office/officeart/2005/8/layout/radial1"/>
    <dgm:cxn modelId="{F1F4C684-8E2A-47F8-B0ED-E31452E5A901}" type="presParOf" srcId="{4DC39A3D-96B6-4B0B-BC93-FF112621059E}" destId="{7685EDB3-7013-46B6-8B62-C2F014D544C4}" srcOrd="8" destOrd="0" presId="urn:microsoft.com/office/officeart/2005/8/layout/radial1"/>
    <dgm:cxn modelId="{75DCA5FD-F868-4F23-BAFC-834382FBABCE}" type="presParOf" srcId="{4DC39A3D-96B6-4B0B-BC93-FF112621059E}" destId="{FC24D8A1-74BA-4D54-BAF5-839470E39AA5}" srcOrd="9" destOrd="0" presId="urn:microsoft.com/office/officeart/2005/8/layout/radial1"/>
    <dgm:cxn modelId="{C1F9503E-2D16-414A-B7BD-EE92E32F5DF4}" type="presParOf" srcId="{FC24D8A1-74BA-4D54-BAF5-839470E39AA5}" destId="{B635B92C-B7BF-469E-A895-3089E0AE094C}" srcOrd="0" destOrd="0" presId="urn:microsoft.com/office/officeart/2005/8/layout/radial1"/>
    <dgm:cxn modelId="{39DFB6AE-0E8E-48D3-937F-870861E863D2}" type="presParOf" srcId="{4DC39A3D-96B6-4B0B-BC93-FF112621059E}" destId="{C5C4D7D7-2ECC-4634-A610-8D284A01979F}" srcOrd="10" destOrd="0" presId="urn:microsoft.com/office/officeart/2005/8/layout/radial1"/>
    <dgm:cxn modelId="{36F28BE2-6D75-4144-B16C-A0B2A6E0A1DE}" type="presParOf" srcId="{4DC39A3D-96B6-4B0B-BC93-FF112621059E}" destId="{E2EB3E20-5DA1-4982-971F-E08EE7C3631A}" srcOrd="11" destOrd="0" presId="urn:microsoft.com/office/officeart/2005/8/layout/radial1"/>
    <dgm:cxn modelId="{EA6481F0-9E8B-44A0-BF51-D92BA27A695D}" type="presParOf" srcId="{E2EB3E20-5DA1-4982-971F-E08EE7C3631A}" destId="{211A105B-C034-4681-8608-8DD11924260E}" srcOrd="0" destOrd="0" presId="urn:microsoft.com/office/officeart/2005/8/layout/radial1"/>
    <dgm:cxn modelId="{3424DA3E-925A-483E-92BE-3E667D147FD3}" type="presParOf" srcId="{4DC39A3D-96B6-4B0B-BC93-FF112621059E}" destId="{A199DDC5-9A57-4137-8983-FE6AB9246B1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7C0FB-704F-46FA-B89F-7C087709A205}">
      <dsp:nvSpPr>
        <dsp:cNvPr id="0" name=""/>
        <dsp:cNvSpPr/>
      </dsp:nvSpPr>
      <dsp:spPr>
        <a:xfrm>
          <a:off x="3563889" y="1800198"/>
          <a:ext cx="2016220" cy="1944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Job types</a:t>
          </a:r>
          <a:endParaRPr lang="en-GB" sz="4600" kern="1200" dirty="0"/>
        </a:p>
      </dsp:txBody>
      <dsp:txXfrm>
        <a:off x="3859158" y="2084922"/>
        <a:ext cx="1425682" cy="1374770"/>
      </dsp:txXfrm>
    </dsp:sp>
    <dsp:sp modelId="{A8B43D0A-4FBE-4A13-BA84-436B3D54DC39}">
      <dsp:nvSpPr>
        <dsp:cNvPr id="0" name=""/>
        <dsp:cNvSpPr/>
      </dsp:nvSpPr>
      <dsp:spPr>
        <a:xfrm rot="16200000">
          <a:off x="4446005" y="1659183"/>
          <a:ext cx="25198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25198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565700" y="1667904"/>
        <a:ext cx="12599" cy="12599"/>
      </dsp:txXfrm>
    </dsp:sp>
    <dsp:sp modelId="{F1FFB265-5A36-408C-BB1F-112BF0D85375}">
      <dsp:nvSpPr>
        <dsp:cNvPr id="0" name=""/>
        <dsp:cNvSpPr/>
      </dsp:nvSpPr>
      <dsp:spPr>
        <a:xfrm>
          <a:off x="3808939" y="22087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Operations/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Supply</a:t>
          </a:r>
          <a:endParaRPr lang="en-GB" sz="1600" kern="1200" dirty="0"/>
        </a:p>
      </dsp:txBody>
      <dsp:txXfrm>
        <a:off x="4032434" y="245582"/>
        <a:ext cx="1079131" cy="1079131"/>
      </dsp:txXfrm>
    </dsp:sp>
    <dsp:sp modelId="{CF106B41-A18A-4071-B6F7-F83549998A81}">
      <dsp:nvSpPr>
        <dsp:cNvPr id="0" name=""/>
        <dsp:cNvSpPr/>
      </dsp:nvSpPr>
      <dsp:spPr>
        <a:xfrm rot="19844208">
          <a:off x="5415999" y="2163016"/>
          <a:ext cx="433147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33147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621744" y="2167208"/>
        <a:ext cx="21657" cy="21657"/>
      </dsp:txXfrm>
    </dsp:sp>
    <dsp:sp modelId="{591EE878-91F4-4849-8D26-C72D9F740438}">
      <dsp:nvSpPr>
        <dsp:cNvPr id="0" name=""/>
        <dsp:cNvSpPr/>
      </dsp:nvSpPr>
      <dsp:spPr>
        <a:xfrm>
          <a:off x="5724129" y="936109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Technology/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Research</a:t>
          </a:r>
          <a:endParaRPr lang="en-GB" sz="1600" kern="1200" dirty="0"/>
        </a:p>
      </dsp:txBody>
      <dsp:txXfrm>
        <a:off x="5947624" y="1159604"/>
        <a:ext cx="1079131" cy="1079131"/>
      </dsp:txXfrm>
    </dsp:sp>
    <dsp:sp modelId="{DFA8DFB0-9794-42E3-8DCE-9999BFE0BF48}">
      <dsp:nvSpPr>
        <dsp:cNvPr id="0" name=""/>
        <dsp:cNvSpPr/>
      </dsp:nvSpPr>
      <dsp:spPr>
        <a:xfrm rot="1774800">
          <a:off x="5412086" y="3359061"/>
          <a:ext cx="44017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4017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621171" y="3363077"/>
        <a:ext cx="22008" cy="22008"/>
      </dsp:txXfrm>
    </dsp:sp>
    <dsp:sp modelId="{BD1B77E2-992A-4F64-A51A-D3D2355D8DF8}">
      <dsp:nvSpPr>
        <dsp:cNvPr id="0" name=""/>
        <dsp:cNvSpPr/>
      </dsp:nvSpPr>
      <dsp:spPr>
        <a:xfrm>
          <a:off x="5724128" y="3096341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Consultant/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Recruitment</a:t>
          </a:r>
          <a:endParaRPr lang="en-GB" sz="1600" kern="1200" dirty="0"/>
        </a:p>
      </dsp:txBody>
      <dsp:txXfrm>
        <a:off x="5947623" y="3319836"/>
        <a:ext cx="1079131" cy="1079131"/>
      </dsp:txXfrm>
    </dsp:sp>
    <dsp:sp modelId="{E4AE2D6A-FD24-40CE-84C4-EAA1D936AFA9}">
      <dsp:nvSpPr>
        <dsp:cNvPr id="0" name=""/>
        <dsp:cNvSpPr/>
      </dsp:nvSpPr>
      <dsp:spPr>
        <a:xfrm rot="5400000">
          <a:off x="4446005" y="3855390"/>
          <a:ext cx="25198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25198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565700" y="3864111"/>
        <a:ext cx="12599" cy="12599"/>
      </dsp:txXfrm>
    </dsp:sp>
    <dsp:sp modelId="{7685EDB3-7013-46B6-8B62-C2F014D544C4}">
      <dsp:nvSpPr>
        <dsp:cNvPr id="0" name=""/>
        <dsp:cNvSpPr/>
      </dsp:nvSpPr>
      <dsp:spPr>
        <a:xfrm>
          <a:off x="3808939" y="3996406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Analyst/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Trading</a:t>
          </a:r>
          <a:endParaRPr lang="en-GB" sz="1600" kern="1200" dirty="0"/>
        </a:p>
      </dsp:txBody>
      <dsp:txXfrm>
        <a:off x="4032434" y="4219901"/>
        <a:ext cx="1079131" cy="1079131"/>
      </dsp:txXfrm>
    </dsp:sp>
    <dsp:sp modelId="{FC24D8A1-74BA-4D54-BAF5-839470E39AA5}">
      <dsp:nvSpPr>
        <dsp:cNvPr id="0" name=""/>
        <dsp:cNvSpPr/>
      </dsp:nvSpPr>
      <dsp:spPr>
        <a:xfrm rot="9014382">
          <a:off x="3304949" y="3359361"/>
          <a:ext cx="428156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28156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508323" y="3363678"/>
        <a:ext cx="21407" cy="21407"/>
      </dsp:txXfrm>
    </dsp:sp>
    <dsp:sp modelId="{C5C4D7D7-2ECC-4634-A610-8D284A01979F}">
      <dsp:nvSpPr>
        <dsp:cNvPr id="0" name=""/>
        <dsp:cNvSpPr/>
      </dsp:nvSpPr>
      <dsp:spPr>
        <a:xfrm>
          <a:off x="1907702" y="3096346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Sales/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Marketing</a:t>
          </a:r>
          <a:endParaRPr lang="en-GB" sz="1600" kern="1200" dirty="0"/>
        </a:p>
      </dsp:txBody>
      <dsp:txXfrm>
        <a:off x="2131197" y="3319841"/>
        <a:ext cx="1079131" cy="1079131"/>
      </dsp:txXfrm>
    </dsp:sp>
    <dsp:sp modelId="{E2EB3E20-5DA1-4982-971F-E08EE7C3631A}">
      <dsp:nvSpPr>
        <dsp:cNvPr id="0" name=""/>
        <dsp:cNvSpPr/>
      </dsp:nvSpPr>
      <dsp:spPr>
        <a:xfrm rot="12566538">
          <a:off x="3308085" y="2162717"/>
          <a:ext cx="421084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21084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508101" y="2167211"/>
        <a:ext cx="21054" cy="21054"/>
      </dsp:txXfrm>
    </dsp:sp>
    <dsp:sp modelId="{A199DDC5-9A57-4137-8983-FE6AB9246B15}">
      <dsp:nvSpPr>
        <dsp:cNvPr id="0" name=""/>
        <dsp:cNvSpPr/>
      </dsp:nvSpPr>
      <dsp:spPr>
        <a:xfrm>
          <a:off x="1907703" y="936105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Teaching/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Lecturer</a:t>
          </a:r>
          <a:endParaRPr lang="en-GB" sz="1600" kern="1200" dirty="0"/>
        </a:p>
      </dsp:txBody>
      <dsp:txXfrm>
        <a:off x="2131198" y="1159600"/>
        <a:ext cx="1079131" cy="1079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7C0FB-704F-46FA-B89F-7C087709A205}">
      <dsp:nvSpPr>
        <dsp:cNvPr id="0" name=""/>
        <dsp:cNvSpPr/>
      </dsp:nvSpPr>
      <dsp:spPr>
        <a:xfrm>
          <a:off x="3563889" y="1800198"/>
          <a:ext cx="2016220" cy="1944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Job types</a:t>
          </a:r>
          <a:endParaRPr lang="en-GB" sz="4600" kern="1200" dirty="0"/>
        </a:p>
      </dsp:txBody>
      <dsp:txXfrm>
        <a:off x="3859158" y="2084922"/>
        <a:ext cx="1425682" cy="1374770"/>
      </dsp:txXfrm>
    </dsp:sp>
    <dsp:sp modelId="{A8B43D0A-4FBE-4A13-BA84-436B3D54DC39}">
      <dsp:nvSpPr>
        <dsp:cNvPr id="0" name=""/>
        <dsp:cNvSpPr/>
      </dsp:nvSpPr>
      <dsp:spPr>
        <a:xfrm rot="16200000">
          <a:off x="4446005" y="1659183"/>
          <a:ext cx="25198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25198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565700" y="1667904"/>
        <a:ext cx="12599" cy="12599"/>
      </dsp:txXfrm>
    </dsp:sp>
    <dsp:sp modelId="{F1FFB265-5A36-408C-BB1F-112BF0D85375}">
      <dsp:nvSpPr>
        <dsp:cNvPr id="0" name=""/>
        <dsp:cNvSpPr/>
      </dsp:nvSpPr>
      <dsp:spPr>
        <a:xfrm>
          <a:off x="3808939" y="22087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Operations/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Supply</a:t>
          </a:r>
          <a:endParaRPr lang="en-GB" sz="1600" kern="1200" dirty="0"/>
        </a:p>
      </dsp:txBody>
      <dsp:txXfrm>
        <a:off x="4032434" y="245582"/>
        <a:ext cx="1079131" cy="1079131"/>
      </dsp:txXfrm>
    </dsp:sp>
    <dsp:sp modelId="{CF106B41-A18A-4071-B6F7-F83549998A81}">
      <dsp:nvSpPr>
        <dsp:cNvPr id="0" name=""/>
        <dsp:cNvSpPr/>
      </dsp:nvSpPr>
      <dsp:spPr>
        <a:xfrm rot="19844208">
          <a:off x="5415999" y="2163016"/>
          <a:ext cx="433147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33147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621744" y="2167208"/>
        <a:ext cx="21657" cy="21657"/>
      </dsp:txXfrm>
    </dsp:sp>
    <dsp:sp modelId="{591EE878-91F4-4849-8D26-C72D9F740438}">
      <dsp:nvSpPr>
        <dsp:cNvPr id="0" name=""/>
        <dsp:cNvSpPr/>
      </dsp:nvSpPr>
      <dsp:spPr>
        <a:xfrm>
          <a:off x="5724129" y="936109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Technology/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Research</a:t>
          </a:r>
          <a:endParaRPr lang="en-GB" sz="1600" kern="1200" dirty="0"/>
        </a:p>
      </dsp:txBody>
      <dsp:txXfrm>
        <a:off x="5947624" y="1159604"/>
        <a:ext cx="1079131" cy="1079131"/>
      </dsp:txXfrm>
    </dsp:sp>
    <dsp:sp modelId="{DFA8DFB0-9794-42E3-8DCE-9999BFE0BF48}">
      <dsp:nvSpPr>
        <dsp:cNvPr id="0" name=""/>
        <dsp:cNvSpPr/>
      </dsp:nvSpPr>
      <dsp:spPr>
        <a:xfrm rot="1774800">
          <a:off x="5412086" y="3359061"/>
          <a:ext cx="44017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4017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621171" y="3363077"/>
        <a:ext cx="22008" cy="22008"/>
      </dsp:txXfrm>
    </dsp:sp>
    <dsp:sp modelId="{BD1B77E2-992A-4F64-A51A-D3D2355D8DF8}">
      <dsp:nvSpPr>
        <dsp:cNvPr id="0" name=""/>
        <dsp:cNvSpPr/>
      </dsp:nvSpPr>
      <dsp:spPr>
        <a:xfrm>
          <a:off x="5724128" y="3096341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Consultant/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Recruitment</a:t>
          </a:r>
          <a:endParaRPr lang="en-GB" sz="1600" kern="1200" dirty="0"/>
        </a:p>
      </dsp:txBody>
      <dsp:txXfrm>
        <a:off x="5947623" y="3319836"/>
        <a:ext cx="1079131" cy="1079131"/>
      </dsp:txXfrm>
    </dsp:sp>
    <dsp:sp modelId="{E4AE2D6A-FD24-40CE-84C4-EAA1D936AFA9}">
      <dsp:nvSpPr>
        <dsp:cNvPr id="0" name=""/>
        <dsp:cNvSpPr/>
      </dsp:nvSpPr>
      <dsp:spPr>
        <a:xfrm rot="5400000">
          <a:off x="4446005" y="3855390"/>
          <a:ext cx="251988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251988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565700" y="3864111"/>
        <a:ext cx="12599" cy="12599"/>
      </dsp:txXfrm>
    </dsp:sp>
    <dsp:sp modelId="{7685EDB3-7013-46B6-8B62-C2F014D544C4}">
      <dsp:nvSpPr>
        <dsp:cNvPr id="0" name=""/>
        <dsp:cNvSpPr/>
      </dsp:nvSpPr>
      <dsp:spPr>
        <a:xfrm>
          <a:off x="3808939" y="3996406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Analyst/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Trading</a:t>
          </a:r>
          <a:endParaRPr lang="en-GB" sz="1600" kern="1200" dirty="0"/>
        </a:p>
      </dsp:txBody>
      <dsp:txXfrm>
        <a:off x="4032434" y="4219901"/>
        <a:ext cx="1079131" cy="1079131"/>
      </dsp:txXfrm>
    </dsp:sp>
    <dsp:sp modelId="{FC24D8A1-74BA-4D54-BAF5-839470E39AA5}">
      <dsp:nvSpPr>
        <dsp:cNvPr id="0" name=""/>
        <dsp:cNvSpPr/>
      </dsp:nvSpPr>
      <dsp:spPr>
        <a:xfrm rot="9014382">
          <a:off x="3304949" y="3359361"/>
          <a:ext cx="428156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28156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508323" y="3363678"/>
        <a:ext cx="21407" cy="21407"/>
      </dsp:txXfrm>
    </dsp:sp>
    <dsp:sp modelId="{C5C4D7D7-2ECC-4634-A610-8D284A01979F}">
      <dsp:nvSpPr>
        <dsp:cNvPr id="0" name=""/>
        <dsp:cNvSpPr/>
      </dsp:nvSpPr>
      <dsp:spPr>
        <a:xfrm>
          <a:off x="1907702" y="3096346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Sales/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Marketing</a:t>
          </a:r>
          <a:endParaRPr lang="en-GB" sz="1600" kern="1200" dirty="0"/>
        </a:p>
      </dsp:txBody>
      <dsp:txXfrm>
        <a:off x="2131197" y="3319841"/>
        <a:ext cx="1079131" cy="1079131"/>
      </dsp:txXfrm>
    </dsp:sp>
    <dsp:sp modelId="{E2EB3E20-5DA1-4982-971F-E08EE7C3631A}">
      <dsp:nvSpPr>
        <dsp:cNvPr id="0" name=""/>
        <dsp:cNvSpPr/>
      </dsp:nvSpPr>
      <dsp:spPr>
        <a:xfrm rot="12566538">
          <a:off x="3308085" y="2162717"/>
          <a:ext cx="421084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421084" y="15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508101" y="2167211"/>
        <a:ext cx="21054" cy="21054"/>
      </dsp:txXfrm>
    </dsp:sp>
    <dsp:sp modelId="{A199DDC5-9A57-4137-8983-FE6AB9246B15}">
      <dsp:nvSpPr>
        <dsp:cNvPr id="0" name=""/>
        <dsp:cNvSpPr/>
      </dsp:nvSpPr>
      <dsp:spPr>
        <a:xfrm>
          <a:off x="1907703" y="936105"/>
          <a:ext cx="1526121" cy="15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Teaching/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Lecturer</a:t>
          </a:r>
          <a:endParaRPr lang="en-GB" sz="1600" kern="1200" dirty="0"/>
        </a:p>
      </dsp:txBody>
      <dsp:txXfrm>
        <a:off x="2131198" y="1159600"/>
        <a:ext cx="1079131" cy="1079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2085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1"/>
            <a:ext cx="4303313" cy="72085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CA54745C-5A02-4932-8A75-3A03480471E4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6499"/>
            <a:ext cx="4303313" cy="72085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13636499"/>
            <a:ext cx="4303313" cy="72085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3126DD2-7F9C-4330-9971-A5F17759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5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CEC851F3-5CC7-4B20-85DB-7D7ADE65BFA2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8675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19742"/>
            <a:ext cx="7942580" cy="6460807"/>
          </a:xfrm>
          <a:prstGeom prst="rect">
            <a:avLst/>
          </a:prstGeom>
        </p:spPr>
        <p:txBody>
          <a:bodyPr vert="horz" lIns="132762" tIns="66381" rIns="132762" bIns="663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6992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636992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C9BE71FC-7D9B-4483-8989-BC25B9DDE0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7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Welcome along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5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where</a:t>
            </a:r>
            <a:r>
              <a:rPr lang="en-GB" baseline="0" dirty="0" smtClean="0"/>
              <a:t> I am now. There’s nothing stopping me changing through my career to any of the 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77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 once to reveal left set of bullet points, and again to reveal right 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68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Alternative options</a:t>
            </a:r>
            <a:r>
              <a:rPr lang="en-GB" baseline="0" dirty="0" smtClean="0"/>
              <a:t> ie apprenticeships are mentioned in slide 10.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04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only a guide but covers most universities – students should check with the relevant university.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1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www.apprenticeships.gov.uk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97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940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r>
              <a:rPr lang="en-GB" baseline="0" dirty="0" smtClean="0"/>
              <a:t> of my </a:t>
            </a:r>
            <a:r>
              <a:rPr lang="en-GB" baseline="0" dirty="0" err="1" smtClean="0"/>
              <a:t>chartership</a:t>
            </a:r>
            <a:r>
              <a:rPr lang="en-GB" baseline="0" dirty="0" smtClean="0"/>
              <a:t> journey, age 27/28 hopefully for </a:t>
            </a:r>
            <a:r>
              <a:rPr lang="en-GB" baseline="0" dirty="0" err="1" smtClean="0"/>
              <a:t>chartership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1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Contact me through your careers officer for further advice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42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Chemical</a:t>
            </a:r>
            <a:r>
              <a:rPr lang="en-GB" baseline="0" dirty="0" smtClean="0"/>
              <a:t> engineering is just about making chemicals or working on an oil rig… right?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96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Wrong. It’s so much more… chemical engineering touches just about everything we see on a daily basis.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2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difference between scientist and engineer.</a:t>
            </a:r>
          </a:p>
          <a:p>
            <a:endParaRPr lang="en-GB" dirty="0" smtClean="0"/>
          </a:p>
          <a:p>
            <a:r>
              <a:rPr lang="en-GB" dirty="0" smtClean="0"/>
              <a:t>Scientist</a:t>
            </a:r>
            <a:r>
              <a:rPr lang="en-GB" baseline="0" dirty="0" smtClean="0"/>
              <a:t> discovers and develops the theory;</a:t>
            </a:r>
          </a:p>
          <a:p>
            <a:r>
              <a:rPr lang="en-GB" baseline="0" dirty="0" smtClean="0"/>
              <a:t>Engineer takes the theory and makes it applicable in ‘the real world’</a:t>
            </a:r>
          </a:p>
          <a:p>
            <a:r>
              <a:rPr lang="en-GB" baseline="0" dirty="0" smtClean="0"/>
              <a:t>Chemical Engineers develop processes and plants to produce commodities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 once</a:t>
            </a:r>
            <a:r>
              <a:rPr lang="en-GB" baseline="0" dirty="0" smtClean="0"/>
              <a:t> to start the four ‘vistas’ to arrive.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77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isn’t the easiest chart</a:t>
            </a:r>
            <a:r>
              <a:rPr lang="en-GB" baseline="0" dirty="0" smtClean="0"/>
              <a:t> to see, but gives a good overview of the various industries employing IChemE members according to the 2014 salary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74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are examples of types of industries or jobs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35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B924-3783-4355-B2C8-8D83AAE1AB21}" type="datetimeFigureOut">
              <a:rPr lang="en-GB" smtClean="0"/>
              <a:pPr/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Discover chemical engineering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84076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 McCandless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Senior Commissioning Engineer at AWE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UNC AWElogo 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83" y="4065588"/>
            <a:ext cx="2447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51" y="4287837"/>
            <a:ext cx="3667125" cy="1247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14046"/>
              </p:ext>
            </p:extLst>
          </p:nvPr>
        </p:nvGraphicFramePr>
        <p:xfrm>
          <a:off x="0" y="116632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Left Arrow 1"/>
          <p:cNvSpPr/>
          <p:nvPr/>
        </p:nvSpPr>
        <p:spPr>
          <a:xfrm rot="21141157">
            <a:off x="5381814" y="522727"/>
            <a:ext cx="1800200" cy="38671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5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en-GB" sz="4200" dirty="0" smtClean="0"/>
              <a:t> </a:t>
            </a:r>
            <a:r>
              <a:rPr lang="en-GB" dirty="0" smtClean="0"/>
              <a:t>Typical engineers’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648"/>
            <a:ext cx="8229600" cy="4535091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800" dirty="0" smtClean="0"/>
              <a:t>   </a:t>
            </a:r>
            <a:r>
              <a:rPr lang="en-GB" sz="2000" b="1" dirty="0" smtClean="0"/>
              <a:t>Analytical: </a:t>
            </a:r>
            <a:r>
              <a:rPr lang="en-GB" sz="2000" dirty="0" smtClean="0"/>
              <a:t>research topics, develop project plans, draw conclusions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Scientific: </a:t>
            </a:r>
            <a:r>
              <a:rPr lang="en-GB" sz="2000" dirty="0" smtClean="0"/>
              <a:t>Break down complex systems, recognise cause and effect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Mathematical: </a:t>
            </a:r>
            <a:r>
              <a:rPr lang="en-GB" sz="2000" dirty="0" smtClean="0"/>
              <a:t>calculation and measurement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Attention to detail: </a:t>
            </a:r>
            <a:r>
              <a:rPr lang="en-GB" sz="2000" dirty="0" smtClean="0"/>
              <a:t>Follow standards, record accurately, write instructions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Technical: </a:t>
            </a:r>
            <a:r>
              <a:rPr lang="en-GB" sz="2000" dirty="0" smtClean="0"/>
              <a:t>Troubleshoot problems, debug systems, stay current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General: </a:t>
            </a:r>
            <a:r>
              <a:rPr lang="en-GB" sz="2000" dirty="0" smtClean="0"/>
              <a:t>Understanding the world around you</a:t>
            </a:r>
          </a:p>
          <a:p>
            <a:pPr marL="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 smtClean="0"/>
              <a:t>   </a:t>
            </a:r>
            <a:r>
              <a:rPr lang="en-GB" sz="2000" b="1" dirty="0" smtClean="0"/>
              <a:t>Soft skills:</a:t>
            </a:r>
          </a:p>
          <a:p>
            <a:pPr marL="54000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 smtClean="0"/>
              <a:t>   Communication and cooperation skills</a:t>
            </a:r>
          </a:p>
          <a:p>
            <a:pPr marL="54000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 smtClean="0"/>
              <a:t>   Listening and interaction skills</a:t>
            </a:r>
          </a:p>
          <a:p>
            <a:pPr marL="54000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 smtClean="0"/>
              <a:t>   Creative abilities to solve problems and develop new ideas</a:t>
            </a:r>
          </a:p>
          <a:p>
            <a:pPr marL="540000" indent="0">
              <a:spcBef>
                <a:spcPts val="30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 smtClean="0"/>
              <a:t>   Leadership and organisational skills to lead projects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 marL="0" indent="0">
              <a:spcBef>
                <a:spcPts val="0"/>
              </a:spcBef>
              <a:buClr>
                <a:srgbClr val="F7A608"/>
              </a:buClr>
              <a:buNone/>
            </a:pPr>
            <a:r>
              <a:rPr lang="en-GB" sz="2000" b="1" dirty="0" smtClean="0"/>
              <a:t>Research shows that engineers make up over 1/3 of company CEOs</a:t>
            </a:r>
            <a:endParaRPr lang="en-GB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Routes into chemical engineering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79512" y="2636912"/>
            <a:ext cx="1512168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102908" y="2636912"/>
            <a:ext cx="153298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191140" y="1700808"/>
            <a:ext cx="2541100" cy="33843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7236296" y="1700808"/>
            <a:ext cx="1800200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236296" y="3861048"/>
            <a:ext cx="1800200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5516" y="299695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GCSEs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6556" y="2996951"/>
            <a:ext cx="141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A-levels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42328" y="2348880"/>
            <a:ext cx="248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BEng</a:t>
            </a:r>
            <a:r>
              <a:rPr lang="en-GB" sz="2400" dirty="0" smtClean="0"/>
              <a:t> or </a:t>
            </a:r>
            <a:r>
              <a:rPr lang="en-GB" sz="2400" b="1" dirty="0" smtClean="0">
                <a:solidFill>
                  <a:srgbClr val="FF0000"/>
                </a:solidFill>
              </a:rPr>
              <a:t>MEng</a:t>
            </a:r>
          </a:p>
          <a:p>
            <a:pPr algn="ctr"/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/>
              <a:t>in </a:t>
            </a:r>
            <a:r>
              <a:rPr lang="en-GB" sz="2400" b="1" dirty="0" smtClean="0"/>
              <a:t>Chemical</a:t>
            </a:r>
            <a:r>
              <a:rPr lang="en-GB" sz="2400" dirty="0" smtClean="0"/>
              <a:t> or </a:t>
            </a:r>
            <a:r>
              <a:rPr lang="en-GB" sz="2400" b="1" dirty="0" smtClean="0"/>
              <a:t>Process</a:t>
            </a:r>
            <a:r>
              <a:rPr lang="en-GB" sz="2400" dirty="0" smtClean="0"/>
              <a:t> or </a:t>
            </a:r>
            <a:r>
              <a:rPr lang="en-GB" sz="2400" b="1" dirty="0" smtClean="0"/>
              <a:t>Biochemical</a:t>
            </a:r>
            <a:r>
              <a:rPr lang="en-GB" sz="2400" dirty="0" smtClean="0"/>
              <a:t> Engineering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17728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Further study: MSc, PhD, </a:t>
            </a:r>
            <a:r>
              <a:rPr lang="en-GB" sz="2000" dirty="0" err="1" smtClean="0"/>
              <a:t>EngD</a:t>
            </a:r>
            <a:r>
              <a:rPr lang="en-GB" sz="2000" dirty="0" smtClean="0"/>
              <a:t> etc.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42210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Employment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789649" y="2996952"/>
            <a:ext cx="216024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3831100" y="2998895"/>
            <a:ext cx="216024" cy="3600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6876256" y="2132856"/>
            <a:ext cx="21602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>
            <a:off x="6876256" y="4221088"/>
            <a:ext cx="21602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Entry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A-levels: </a:t>
            </a:r>
            <a:r>
              <a:rPr lang="en-GB" dirty="0" smtClean="0">
                <a:solidFill>
                  <a:srgbClr val="FF0000"/>
                </a:solidFill>
              </a:rPr>
              <a:t>2A*, A, 2B, C</a:t>
            </a:r>
            <a:r>
              <a:rPr lang="en-GB" dirty="0" smtClean="0"/>
              <a:t> including 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dirty="0"/>
          </a:p>
          <a:p>
            <a:pPr lvl="1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Maths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dirty="0"/>
          </a:p>
          <a:p>
            <a:pPr lvl="1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Chemistry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entry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Some universities offer foundation engineering degrees if you don’t have the traditional entry subjects. </a:t>
            </a:r>
            <a:r>
              <a:rPr lang="en-GB" b="1" dirty="0" smtClean="0"/>
              <a:t>Check!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>
              <a:lnSpc>
                <a:spcPct val="120000"/>
              </a:lnSpc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500" dirty="0"/>
              <a:t>Chemical engineering is a graduate-level career</a:t>
            </a:r>
          </a:p>
          <a:p>
            <a:pPr>
              <a:lnSpc>
                <a:spcPct val="120000"/>
              </a:lnSpc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500" dirty="0"/>
              <a:t>But entry via an apprenticeship may be possible. </a:t>
            </a:r>
          </a:p>
          <a:p>
            <a:pPr>
              <a:lnSpc>
                <a:spcPct val="120000"/>
              </a:lnSpc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500" dirty="0"/>
              <a:t>Check with employers on how you can progress to the level/job/career that you want.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www.apprenticeships.gov.uk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Benefits?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Excellent job prospects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Global profession - opportunities for travel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High earning potential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Variety and challenge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Make a real contribution to </a:t>
            </a:r>
          </a:p>
          <a:p>
            <a:pPr>
              <a:buClr>
                <a:srgbClr val="F7A608"/>
              </a:buClr>
              <a:buNone/>
            </a:pPr>
            <a:r>
              <a:rPr lang="en-GB" dirty="0" smtClean="0"/>
              <a:t>	a sustainable future</a:t>
            </a:r>
          </a:p>
          <a:p>
            <a:pPr>
              <a:buClr>
                <a:srgbClr val="F7A608"/>
              </a:buClr>
              <a:buFont typeface="Wingdings" panose="05000000000000000000" pitchFamily="2" charset="2"/>
              <a:buChar char="§"/>
            </a:pPr>
            <a:r>
              <a:rPr lang="en-GB" b="1" u="sng" dirty="0" smtClean="0"/>
              <a:t>Transferrable skills!</a:t>
            </a:r>
            <a:endParaRPr lang="en-GB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ustainable world image.jpg"/>
          <p:cNvPicPr>
            <a:picLocks noChangeAspect="1"/>
          </p:cNvPicPr>
          <p:nvPr/>
        </p:nvPicPr>
        <p:blipFill>
          <a:blip r:embed="rId4" cstate="print"/>
          <a:srcRect r="11226"/>
          <a:stretch>
            <a:fillRect/>
          </a:stretch>
        </p:blipFill>
        <p:spPr>
          <a:xfrm>
            <a:off x="5868144" y="2924944"/>
            <a:ext cx="3127930" cy="2753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Potential Salary…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Chemical engineering is now the 2</a:t>
            </a:r>
            <a:r>
              <a:rPr lang="en-GB" baseline="30000" dirty="0" smtClean="0"/>
              <a:t>nd</a:t>
            </a:r>
            <a:r>
              <a:rPr lang="en-GB" dirty="0" smtClean="0"/>
              <a:t> highest paying profession behind dentistry*.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  Average starting salary: </a:t>
            </a:r>
            <a:r>
              <a:rPr lang="en-GB" b="1" dirty="0" smtClean="0"/>
              <a:t>£28,500</a:t>
            </a:r>
            <a:r>
              <a:rPr lang="en-GB" b="1" dirty="0" smtClean="0">
                <a:latin typeface="Calibri"/>
              </a:rPr>
              <a:t>⁺</a:t>
            </a:r>
            <a:br>
              <a:rPr lang="en-GB" b="1" dirty="0" smtClean="0">
                <a:latin typeface="Calibri"/>
              </a:rPr>
            </a:br>
            <a:endParaRPr lang="en-GB" b="1" dirty="0" smtClean="0"/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 smtClean="0"/>
              <a:t> Average salary for Chartered 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None/>
            </a:pPr>
            <a:r>
              <a:rPr lang="en-GB" dirty="0" smtClean="0"/>
              <a:t>   Chemical Engineers: 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None/>
            </a:pPr>
            <a:r>
              <a:rPr lang="en-GB" b="1" dirty="0" smtClean="0"/>
              <a:t>   £57,000 - £73,000</a:t>
            </a:r>
            <a:r>
              <a:rPr lang="en-GB" b="1" baseline="30000" dirty="0" smtClean="0"/>
              <a:t>+</a:t>
            </a:r>
            <a:endParaRPr lang="en-GB" b="1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400" dirty="0" smtClean="0"/>
              <a:t> Source: thecompleteuniversityguide.co.uk, 2017</a:t>
            </a:r>
          </a:p>
          <a:p>
            <a:r>
              <a:rPr lang="en-GB" sz="1400" dirty="0" smtClean="0">
                <a:latin typeface="Calibri"/>
              </a:rPr>
              <a:t>⁺ Source: IChemE Salary Survey 2016</a:t>
            </a:r>
            <a:endParaRPr lang="en-GB" sz="1400" dirty="0"/>
          </a:p>
        </p:txBody>
      </p:sp>
      <p:pic>
        <p:nvPicPr>
          <p:cNvPr id="6" name="Picture 23" descr="shutterstock_14264035"/>
          <p:cNvPicPr>
            <a:picLocks noChangeAspect="1" noChangeArrowheads="1"/>
          </p:cNvPicPr>
          <p:nvPr/>
        </p:nvPicPr>
        <p:blipFill>
          <a:blip r:embed="rId4" cstate="print"/>
          <a:srcRect t="20541"/>
          <a:stretch>
            <a:fillRect/>
          </a:stretch>
        </p:blipFill>
        <p:spPr bwMode="auto">
          <a:xfrm>
            <a:off x="6575425" y="2780928"/>
            <a:ext cx="25685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if…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</p:spPr>
        <p:txBody>
          <a:bodyPr/>
          <a:lstStyle/>
          <a:p>
            <a:pPr>
              <a:buClr>
                <a:srgbClr val="F7A608"/>
              </a:buClr>
            </a:pPr>
            <a:r>
              <a:rPr lang="en-GB" b="1" dirty="0" smtClean="0">
                <a:latin typeface="Calibri"/>
              </a:rPr>
              <a:t>…I don’t want an engineering career after I finish </a:t>
            </a:r>
            <a:r>
              <a:rPr lang="en-GB" b="1" dirty="0" err="1" smtClean="0">
                <a:latin typeface="Calibri"/>
              </a:rPr>
              <a:t>uni</a:t>
            </a:r>
            <a:r>
              <a:rPr lang="en-GB" b="1" dirty="0" smtClean="0">
                <a:latin typeface="Calibri"/>
              </a:rPr>
              <a:t>? </a:t>
            </a:r>
            <a:r>
              <a:rPr lang="en-GB" b="1" dirty="0" smtClean="0">
                <a:latin typeface="Calibri"/>
                <a:sym typeface="Wingdings" panose="05000000000000000000" pitchFamily="2" charset="2"/>
              </a:rPr>
              <a:t></a:t>
            </a:r>
            <a:r>
              <a:rPr lang="en-GB" b="1" dirty="0" smtClean="0">
                <a:latin typeface="Calibri"/>
              </a:rPr>
              <a:t/>
            </a:r>
            <a:br>
              <a:rPr lang="en-GB" b="1" dirty="0" smtClean="0">
                <a:latin typeface="Calibri"/>
              </a:rPr>
            </a:br>
            <a:endParaRPr lang="en-GB" b="1" dirty="0" smtClean="0"/>
          </a:p>
          <a:p>
            <a:pPr>
              <a:spcBef>
                <a:spcPts val="0"/>
              </a:spcBef>
              <a:buClr>
                <a:srgbClr val="F7A608"/>
              </a:buClr>
            </a:pPr>
            <a:r>
              <a:rPr lang="en-GB" dirty="0" smtClean="0"/>
              <a:t>Easy! With a ‘</a:t>
            </a:r>
            <a:r>
              <a:rPr lang="en-GB" dirty="0" err="1" smtClean="0"/>
              <a:t>Chem</a:t>
            </a:r>
            <a:r>
              <a:rPr lang="en-GB" dirty="0" smtClean="0"/>
              <a:t> </a:t>
            </a:r>
            <a:r>
              <a:rPr lang="en-GB" dirty="0" err="1" smtClean="0"/>
              <a:t>Eng</a:t>
            </a:r>
            <a:r>
              <a:rPr lang="en-GB" dirty="0" smtClean="0"/>
              <a:t>’ degree: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/>
              <a:t>Finance and banking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/>
              <a:t>Teacher or lecturer – Maths or Science?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/>
              <a:t>Management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/>
              <a:t>Civil Service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/>
              <a:t>Set up your own business?</a:t>
            </a:r>
          </a:p>
          <a:p>
            <a:pPr marL="857250" lvl="1" indent="-457200">
              <a:spcBef>
                <a:spcPts val="0"/>
              </a:spcBef>
              <a:buClr>
                <a:srgbClr val="F7A608"/>
              </a:buClr>
            </a:pPr>
            <a:r>
              <a:rPr lang="en-GB" b="1" dirty="0" smtClean="0">
                <a:solidFill>
                  <a:srgbClr val="0000FF"/>
                </a:solidFill>
              </a:rPr>
              <a:t>Anything you want, really!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673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whynotchemeng campaign supporters: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AmecFosterWheeler_RGB-100x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882589" cy="909067"/>
          </a:xfrm>
          <a:prstGeom prst="rect">
            <a:avLst/>
          </a:prstGeom>
        </p:spPr>
      </p:pic>
      <p:pic>
        <p:nvPicPr>
          <p:cNvPr id="10" name="Picture 9" descr="JM_DT_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97152"/>
            <a:ext cx="1728192" cy="636945"/>
          </a:xfrm>
          <a:prstGeom prst="rect">
            <a:avLst/>
          </a:prstGeom>
        </p:spPr>
      </p:pic>
      <p:pic>
        <p:nvPicPr>
          <p:cNvPr id="14" name="Picture 13" descr="KB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229200"/>
            <a:ext cx="1080120" cy="261644"/>
          </a:xfrm>
          <a:prstGeom prst="rect">
            <a:avLst/>
          </a:prstGeom>
        </p:spPr>
      </p:pic>
      <p:pic>
        <p:nvPicPr>
          <p:cNvPr id="15" name="Picture 14" descr="BP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645024"/>
            <a:ext cx="720080" cy="954802"/>
          </a:xfrm>
          <a:prstGeom prst="rect">
            <a:avLst/>
          </a:prstGeom>
        </p:spPr>
      </p:pic>
      <p:pic>
        <p:nvPicPr>
          <p:cNvPr id="16" name="Picture 15" descr="SEL_logo_2c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5013176"/>
            <a:ext cx="2232248" cy="524712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645024"/>
            <a:ext cx="8290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uor Logo_Blu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3645024"/>
            <a:ext cx="1944216" cy="792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134076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is John McCandless?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What is Chemical Engineering?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What do Chemical Engineers do?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Where do Chemical Engineers work?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What skills do Chemical Engineers have?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What are the benefits of a career in Chemical Engineering</a:t>
            </a:r>
            <a:r>
              <a:rPr lang="en-GB" dirty="0" smtClean="0"/>
              <a:t>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 smtClean="0"/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95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John McCandless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134076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Grew up in Ayrshire, south-west of Glasgow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 in Chemical Engineering at the University of Strathclyde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Worked for Michelin and a sand/quarry company as a student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Now with AWE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55" y="3668601"/>
            <a:ext cx="2968575" cy="2136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r="11617" b="14061"/>
          <a:stretch/>
        </p:blipFill>
        <p:spPr>
          <a:xfrm>
            <a:off x="1140885" y="4431853"/>
            <a:ext cx="3595386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So, who thinks they know what “chemical engineering” is?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p.yimg.com/ib/th?id=HN.608008284013791873&amp;pid=15.1&amp;P=0"/>
          <p:cNvPicPr>
            <a:picLocks noChangeAspect="1" noChangeArrowheads="1"/>
          </p:cNvPicPr>
          <p:nvPr/>
        </p:nvPicPr>
        <p:blipFill>
          <a:blip r:embed="rId4" cstate="print"/>
          <a:srcRect b="1721"/>
          <a:stretch>
            <a:fillRect/>
          </a:stretch>
        </p:blipFill>
        <p:spPr bwMode="auto">
          <a:xfrm>
            <a:off x="899592" y="2060848"/>
            <a:ext cx="2143125" cy="2808312"/>
          </a:xfrm>
          <a:prstGeom prst="rect">
            <a:avLst/>
          </a:prstGeom>
          <a:noFill/>
        </p:spPr>
      </p:pic>
      <p:pic>
        <p:nvPicPr>
          <p:cNvPr id="1030" name="Picture 6" descr="https://sp.yimg.com/ib/th?id=HN.608018098019765336&amp;pid=15.1&amp;P=0"/>
          <p:cNvPicPr>
            <a:picLocks noChangeAspect="1" noChangeArrowheads="1"/>
          </p:cNvPicPr>
          <p:nvPr/>
        </p:nvPicPr>
        <p:blipFill>
          <a:blip r:embed="rId5" cstate="print"/>
          <a:srcRect l="6300" t="5906" r="7076" b="1564"/>
          <a:stretch>
            <a:fillRect/>
          </a:stretch>
        </p:blipFill>
        <p:spPr bwMode="auto">
          <a:xfrm>
            <a:off x="4499992" y="1988840"/>
            <a:ext cx="3791911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these?</a:t>
            </a:r>
            <a:endParaRPr lang="en-GB" dirty="0"/>
          </a:p>
        </p:txBody>
      </p:sp>
      <p:pic>
        <p:nvPicPr>
          <p:cNvPr id="4" name="Content Placeholder 3" descr="Pil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700808"/>
            <a:ext cx="1795549" cy="1450571"/>
          </a:xfrm>
          <a:prstGeom prst="rect">
            <a:avLst/>
          </a:prstGeom>
        </p:spPr>
      </p:pic>
      <p:pic>
        <p:nvPicPr>
          <p:cNvPr id="5" name="Picture 4" descr="shutterstock_918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2151888" cy="133502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s://sp.yimg.com/ib/th?id=HN.607993930245538803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01008"/>
            <a:ext cx="1667188" cy="2137420"/>
          </a:xfrm>
          <a:prstGeom prst="rect">
            <a:avLst/>
          </a:prstGeom>
          <a:noFill/>
        </p:spPr>
      </p:pic>
      <p:pic>
        <p:nvPicPr>
          <p:cNvPr id="16388" name="Picture 4" descr="https://sp.yimg.com/ib/th?id=HN.608031846211586105&amp;pid=15.1&amp;P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1752" y="1124744"/>
            <a:ext cx="2232248" cy="1488165"/>
          </a:xfrm>
          <a:prstGeom prst="rect">
            <a:avLst/>
          </a:prstGeom>
          <a:noFill/>
        </p:spPr>
      </p:pic>
      <p:pic>
        <p:nvPicPr>
          <p:cNvPr id="16392" name="Picture 8" descr="https://sp.yimg.com/ib/th?id=HN.608031395237070453&amp;pid=15.1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356992"/>
            <a:ext cx="1600200" cy="2190750"/>
          </a:xfrm>
          <a:prstGeom prst="rect">
            <a:avLst/>
          </a:prstGeom>
          <a:noFill/>
        </p:spPr>
      </p:pic>
      <p:pic>
        <p:nvPicPr>
          <p:cNvPr id="12" name="Picture 11" descr="PetrolPum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006" y="3789040"/>
            <a:ext cx="1762994" cy="1838316"/>
          </a:xfrm>
          <a:prstGeom prst="rect">
            <a:avLst/>
          </a:prstGeom>
        </p:spPr>
      </p:pic>
      <p:pic>
        <p:nvPicPr>
          <p:cNvPr id="6146" name="Picture 2" descr="https://sp.yimg.com/ib/th?id=HN.608016474520814655&amp;pid=15.1&amp;P=0"/>
          <p:cNvPicPr>
            <a:picLocks noChangeAspect="1" noChangeArrowheads="1"/>
          </p:cNvPicPr>
          <p:nvPr/>
        </p:nvPicPr>
        <p:blipFill>
          <a:blip r:embed="rId10" cstate="print"/>
          <a:srcRect l="14666" t="6518" r="16892"/>
          <a:stretch>
            <a:fillRect/>
          </a:stretch>
        </p:blipFill>
        <p:spPr bwMode="auto">
          <a:xfrm>
            <a:off x="2267744" y="3573016"/>
            <a:ext cx="1008112" cy="2065412"/>
          </a:xfrm>
          <a:prstGeom prst="rect">
            <a:avLst/>
          </a:prstGeom>
          <a:noFill/>
        </p:spPr>
      </p:pic>
      <p:pic>
        <p:nvPicPr>
          <p:cNvPr id="11" name="Picture 10" descr="Tablet image.jpg"/>
          <p:cNvPicPr>
            <a:picLocks noChangeAspect="1"/>
          </p:cNvPicPr>
          <p:nvPr/>
        </p:nvPicPr>
        <p:blipFill>
          <a:blip r:embed="rId11" cstate="print"/>
          <a:srcRect l="7143" r="3571" b="6250"/>
          <a:stretch>
            <a:fillRect/>
          </a:stretch>
        </p:blipFill>
        <p:spPr>
          <a:xfrm>
            <a:off x="4932040" y="1556792"/>
            <a:ext cx="1800200" cy="1800200"/>
          </a:xfrm>
          <a:prstGeom prst="rect">
            <a:avLst/>
          </a:prstGeom>
        </p:spPr>
      </p:pic>
      <p:pic>
        <p:nvPicPr>
          <p:cNvPr id="13" name="Picture 12" descr="toiletries image.jpg"/>
          <p:cNvPicPr>
            <a:picLocks noChangeAspect="1"/>
          </p:cNvPicPr>
          <p:nvPr/>
        </p:nvPicPr>
        <p:blipFill>
          <a:blip r:embed="rId12" cstate="print"/>
          <a:srcRect t="7768" b="4194"/>
          <a:stretch>
            <a:fillRect/>
          </a:stretch>
        </p:blipFill>
        <p:spPr>
          <a:xfrm>
            <a:off x="0" y="1052736"/>
            <a:ext cx="2021521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chemical engineering?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Combines the most exciting elements of science with the </a:t>
            </a:r>
            <a:r>
              <a:rPr lang="en-GB" b="1" dirty="0" smtClean="0"/>
              <a:t>real world application </a:t>
            </a:r>
            <a:r>
              <a:rPr lang="en-GB" dirty="0" smtClean="0"/>
              <a:t>of engineering.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Ranging from bio-fuels to beauty products, food to fashion and everything in between.					</a:t>
            </a:r>
          </a:p>
          <a:p>
            <a:pPr marL="0" indent="0">
              <a:buNone/>
            </a:pPr>
            <a:r>
              <a:rPr lang="en-GB" dirty="0" smtClean="0"/>
              <a:t>					</a:t>
            </a:r>
            <a:endParaRPr lang="en-GB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chemical engineers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All engineers use maths and science to solve technical problems, but only chemical engineers use chemistry to improve industrial processes in areas including: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87624" y="3789040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6600"/>
                </a:solidFill>
              </a:rPr>
              <a:t>energy</a:t>
            </a:r>
            <a:endParaRPr lang="en-GB" sz="44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7890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FF"/>
                </a:solidFill>
              </a:rPr>
              <a:t>health &amp; wellbeing</a:t>
            </a:r>
            <a:endParaRPr lang="en-GB" sz="44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86916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</a:rPr>
              <a:t>food &amp; drink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79715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water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-2738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Where they work:</a:t>
            </a:r>
            <a:endParaRPr lang="en-GB" sz="4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81745"/>
              </p:ext>
            </p:extLst>
          </p:nvPr>
        </p:nvGraphicFramePr>
        <p:xfrm>
          <a:off x="144949" y="548680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740</Words>
  <Application>Microsoft Office PowerPoint</Application>
  <PresentationFormat>On-screen Show (4:3)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Discover chemical engineering</vt:lpstr>
      <vt:lpstr>Introduction</vt:lpstr>
      <vt:lpstr>John McCandless</vt:lpstr>
      <vt:lpstr>So, who thinks they know what “chemical engineering” is?</vt:lpstr>
      <vt:lpstr>What about these?</vt:lpstr>
      <vt:lpstr>So what is chemical engineering?</vt:lpstr>
      <vt:lpstr>What do chemical engineers do?</vt:lpstr>
      <vt:lpstr>PowerPoint Presentation</vt:lpstr>
      <vt:lpstr>PowerPoint Presentation</vt:lpstr>
      <vt:lpstr>PowerPoint Presentation</vt:lpstr>
      <vt:lpstr> Typical engineers’ skills</vt:lpstr>
      <vt:lpstr>Routes into chemical engineering</vt:lpstr>
      <vt:lpstr>University Entry Requirements</vt:lpstr>
      <vt:lpstr>Alternative entry options</vt:lpstr>
      <vt:lpstr>What are the Benefits?</vt:lpstr>
      <vt:lpstr>Your Potential Salary…</vt:lpstr>
      <vt:lpstr>What if…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Mrs E Wooller</cp:lastModifiedBy>
  <cp:revision>100</cp:revision>
  <cp:lastPrinted>2015-11-11T12:07:28Z</cp:lastPrinted>
  <dcterms:created xsi:type="dcterms:W3CDTF">2015-03-04T16:01:19Z</dcterms:created>
  <dcterms:modified xsi:type="dcterms:W3CDTF">2017-11-29T12:10:44Z</dcterms:modified>
</cp:coreProperties>
</file>